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DA9C-F7F7-40D8-BE21-218165E5E0EC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9C64-ABA7-463F-9DAB-E3A6E3AC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3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DA9C-F7F7-40D8-BE21-218165E5E0EC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9C64-ABA7-463F-9DAB-E3A6E3AC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9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DA9C-F7F7-40D8-BE21-218165E5E0EC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9C64-ABA7-463F-9DAB-E3A6E3AC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6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DA9C-F7F7-40D8-BE21-218165E5E0EC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9C64-ABA7-463F-9DAB-E3A6E3AC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5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DA9C-F7F7-40D8-BE21-218165E5E0EC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9C64-ABA7-463F-9DAB-E3A6E3AC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7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DA9C-F7F7-40D8-BE21-218165E5E0EC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9C64-ABA7-463F-9DAB-E3A6E3AC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3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DA9C-F7F7-40D8-BE21-218165E5E0EC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9C64-ABA7-463F-9DAB-E3A6E3AC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1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DA9C-F7F7-40D8-BE21-218165E5E0EC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9C64-ABA7-463F-9DAB-E3A6E3AC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5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DA9C-F7F7-40D8-BE21-218165E5E0EC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9C64-ABA7-463F-9DAB-E3A6E3AC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5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DA9C-F7F7-40D8-BE21-218165E5E0EC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9C64-ABA7-463F-9DAB-E3A6E3AC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DA9C-F7F7-40D8-BE21-218165E5E0EC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9C64-ABA7-463F-9DAB-E3A6E3AC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4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DA9C-F7F7-40D8-BE21-218165E5E0EC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9C64-ABA7-463F-9DAB-E3A6E3AC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6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86CBCA6-4B58-E045-888D-30EA36E5A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r="15139"/>
          <a:stretch/>
        </p:blipFill>
        <p:spPr>
          <a:xfrm>
            <a:off x="1828800" y="120082"/>
            <a:ext cx="8415226" cy="66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8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Kg©aviv</a:t>
            </a:r>
            <a:r>
              <a:rPr lang="en-US" b="1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6: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AskMÖnY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cÖwµqvq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Avg~j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cwieZ©bt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wm×všÍ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MÖnY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cÖwµqvq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ÿwZMÖ¯Í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Rb‡Mvôx‡K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AšÍf©y³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Kiv</a:t>
            </a:r>
            <a:endParaRPr lang="en-US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6488"/>
            <a:ext cx="7041444" cy="3807373"/>
          </a:xfrm>
        </p:spPr>
        <p:txBody>
          <a:bodyPr/>
          <a:lstStyle/>
          <a:p>
            <a:r>
              <a:rPr lang="en-US" dirty="0" err="1"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Kg©Kv‡Ð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hy³ e¨w³e‡M©i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g‡a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¨ †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bZ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…Z¡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mykvmb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Abykxjb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e„w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×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hv‡Z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msKUKvjxb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mg‡q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Zviv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AvµvšÍ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Rb‡Mvôx‡K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mKj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Kg©Kv‡Ð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hy³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cv‡i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Zv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‡`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Kv‡Q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Revew`wnZv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cÖ`k©b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cv‡i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¯’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vbxq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ch©v‡q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†÷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K‡nvìvi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‡`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g‡a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cvi¯úwiK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Av‡jvPbv‡K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cÖ‡Yv`bv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w`‡Z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GB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cÖwµqv‡K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kw³kvjx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dirty="0" err="1">
                <a:latin typeface="TonnyBanglaMJ" pitchFamily="2" charset="0"/>
                <a:cs typeface="TonnyBanglaMJ" pitchFamily="2" charset="0"/>
              </a:rPr>
              <a:t>mgqgZ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A_©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mieivn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wbwðZ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E4A5225-1091-214D-87CF-D4DFBF5F3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66" y="2505181"/>
            <a:ext cx="3532011" cy="264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9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853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Kg©aviv</a:t>
            </a:r>
            <a:r>
              <a:rPr lang="en-US" b="1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7: 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`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xN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©‡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gqv`x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cwiKíbv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A_©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vq‡bi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ÿ‡Î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Kg©Kv‡Ð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hy³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mn‡hvMxi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msL¨v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e„w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×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Kiv</a:t>
            </a:r>
            <a:endParaRPr lang="en-US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627" y="2325511"/>
            <a:ext cx="7330262" cy="421359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onnyBanglaMJ" pitchFamily="2" charset="0"/>
                <a:cs typeface="TonnyBanglaMJ" pitchFamily="2" charset="0"/>
              </a:rPr>
              <a:t>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xN©g‡qv`x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, †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hŠ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_-D‡`¨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vM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bgbxq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cwiKíbv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cÖYqbmn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A_©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vqb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bxwZgvjv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MÖnY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hv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Kg©m~wPi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ÿZv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,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Kvh©KvwiZv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e„w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×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 </a:t>
            </a:r>
          </a:p>
          <a:p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2017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mv‡ji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g‡a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¨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hŠ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_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cwiKíbv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, `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xN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©‡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gqv`x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A_©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vq‡b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ev¯ÍevwqZ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Kg©Kv‡Ð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mvov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cÖ`vb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Kvh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©µ‡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Dci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djvdj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ch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©‡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eÿY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g~j¨vqb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dirty="0" err="1">
                <a:latin typeface="TonnyBanglaMJ" pitchFamily="2" charset="0"/>
                <a:cs typeface="TonnyBanglaMJ" pitchFamily="2" charset="0"/>
              </a:rPr>
              <a:t>eZ©gvb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mgš^q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e¨e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¯’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v‡K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kw³kvjx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,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Dbœqb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mn‡hvMx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‡`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mv‡_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SzuwK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Pvwn`v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we‡køl‡Yi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Z_¨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wewbgq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hv‡Z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Dfq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†m±‡ii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KvR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¸‡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jv‡K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cvi®úwiK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m¤úK©hy³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K‡i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Dbœqb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djvdj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AR©b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m¤¢e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6582A16-8455-3647-8591-4C04A886D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4022" y="2562578"/>
            <a:ext cx="3183466" cy="318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3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975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Kg©aviv</a:t>
            </a:r>
            <a:r>
              <a:rPr lang="en-US" b="1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8: 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`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vZv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‡`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A_©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vqb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ev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eivÏK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…Z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Znwej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Kvb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Kg©m~wPi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Rb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mywbw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`©ó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Kivi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PP©v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h_vm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¤¢e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mxwgZ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Kiv</a:t>
            </a:r>
            <a:endParaRPr lang="en-US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6489"/>
            <a:ext cx="6815667" cy="4211123"/>
          </a:xfrm>
        </p:spPr>
        <p:txBody>
          <a:bodyPr/>
          <a:lstStyle/>
          <a:p>
            <a:r>
              <a:rPr lang="en-US" dirty="0">
                <a:latin typeface="TonnyBanglaMJ" pitchFamily="2" charset="0"/>
                <a:cs typeface="TonnyBanglaMJ" pitchFamily="2" charset="0"/>
              </a:rPr>
              <a:t>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ÿZvi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mv‡_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Kvh©Kifv‡e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mywbw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`©ó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LvZ-wfwËK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eivÏ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bgbxq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LvZ-wfwËK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eivÏmg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~‡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Dci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cÖwZ‡e`b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ˆ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Zwii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my‡hvM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wPwýZ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dirty="0">
                <a:latin typeface="TonnyBanglaMJ" pitchFamily="2" charset="0"/>
                <a:cs typeface="TonnyBanglaMJ" pitchFamily="2" charset="0"/>
              </a:rPr>
              <a:t>¯^”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QZvi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Abykxjb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, 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vZv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‡`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mv‡_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mKj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cÖKvi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Z_¨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wewbgq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wbwðZ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 </a:t>
            </a:r>
          </a:p>
          <a:p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2020</a:t>
            </a:r>
            <a:r>
              <a:rPr lang="bn-IN" dirty="0">
                <a:solidFill>
                  <a:srgbClr val="FF0000"/>
                </a:solidFill>
                <a:latin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mv‡ji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g‡a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LvZ-ewnf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~©Z A_©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vqb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Kvh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©µg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bgbxq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A_©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vqb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gvU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eiv‡Ïi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Kgc‡ÿ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30%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jÿ¨gvÎv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AR©b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207B6DD-2BD8-3948-85E3-36B64AF5D7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8356" y="2379133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4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8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Kg©aviv</a:t>
            </a:r>
            <a:r>
              <a:rPr lang="en-US" sz="3200" b="1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9: </a:t>
            </a:r>
            <a:r>
              <a:rPr lang="en-US" sz="3200" b="1" dirty="0" err="1">
                <a:latin typeface="TonnyBanglaMJ" pitchFamily="2" charset="0"/>
                <a:cs typeface="TonnyBanglaMJ" pitchFamily="2" charset="0"/>
              </a:rPr>
              <a:t>cÖwZ‡e`b</a:t>
            </a:r>
            <a:r>
              <a:rPr lang="en-US" sz="32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b="1" dirty="0" err="1">
                <a:latin typeface="TonnyBanglaMJ" pitchFamily="2" charset="0"/>
                <a:cs typeface="TonnyBanglaMJ" pitchFamily="2" charset="0"/>
              </a:rPr>
              <a:t>cÖwµqv‡K</a:t>
            </a:r>
            <a:r>
              <a:rPr lang="en-US" sz="32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b="1" dirty="0" err="1">
                <a:latin typeface="TonnyBanglaMJ" pitchFamily="2" charset="0"/>
                <a:cs typeface="TonnyBanglaMJ" pitchFamily="2" charset="0"/>
              </a:rPr>
              <a:t>mnR</a:t>
            </a:r>
            <a:r>
              <a:rPr lang="en-US" sz="32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b="1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sz="32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b="1" dirty="0" err="1">
                <a:latin typeface="TonnyBanglaMJ" pitchFamily="2" charset="0"/>
                <a:cs typeface="TonnyBanglaMJ" pitchFamily="2" charset="0"/>
              </a:rPr>
              <a:t>mijxKiY</a:t>
            </a:r>
            <a:r>
              <a:rPr lang="en-US" sz="32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b="1" dirty="0" err="1">
                <a:latin typeface="TonnyBanglaMJ" pitchFamily="2" charset="0"/>
                <a:cs typeface="TonnyBanglaMJ" pitchFamily="2" charset="0"/>
              </a:rPr>
              <a:t>Kiv</a:t>
            </a:r>
            <a:endParaRPr lang="en-US" sz="3200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858"/>
            <a:ext cx="6714067" cy="5269117"/>
          </a:xfrm>
        </p:spPr>
        <p:txBody>
          <a:bodyPr/>
          <a:lstStyle/>
          <a:p>
            <a:r>
              <a:rPr lang="en-US" dirty="0">
                <a:latin typeface="TonnyBanglaMJ" pitchFamily="2" charset="0"/>
                <a:cs typeface="TonnyBanglaMJ" pitchFamily="2" charset="0"/>
              </a:rPr>
              <a:t>2018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mv‡ji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g‡a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cÖwZ‡e`b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ˆ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Zwi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mnRxKiY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mijxKiY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cÖwZ‡e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`‡bi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AvKvi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Kwg‡q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Avbv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,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mKj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ÿ‡Î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GKK I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mnR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cwifvlvi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e¨envi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GKwU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MÖnY‡hvM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me©Rbxb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cÖwZ‡e`b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KvVv‡gvi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cÖwZ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bRi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w`‡Z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</a:t>
            </a:r>
            <a:endParaRPr lang="en-US" dirty="0">
              <a:solidFill>
                <a:srgbClr val="FF0000"/>
              </a:solidFill>
              <a:latin typeface="TonnyBanglaMJ" pitchFamily="2" charset="0"/>
              <a:cs typeface="TonnyBanglaMJ" pitchFamily="2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cÖwZ‡e`b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mswkøó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cÖhyw³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Lv‡Z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wewb‡qvM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e„w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×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we‡kl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K‡i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Z‡_¨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Aeva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cÖevn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mLv‡b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cÖ‡ekvwaKvi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mnR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nq|</a:t>
            </a:r>
            <a:endParaRPr lang="en-US" dirty="0">
              <a:latin typeface="TonnyBanglaMJ" pitchFamily="2" charset="0"/>
              <a:cs typeface="TonnyBanglaMJ" pitchFamily="2" charset="0"/>
            </a:endParaRPr>
          </a:p>
          <a:p>
            <a:r>
              <a:rPr lang="en-US" dirty="0" err="1">
                <a:latin typeface="TonnyBanglaMJ" pitchFamily="2" charset="0"/>
                <a:cs typeface="TonnyBanglaMJ" pitchFamily="2" charset="0"/>
              </a:rPr>
              <a:t>cÖwZ‡e`b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cÖYq‡bi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gvb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I 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ÿZv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e„w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×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hv‡Z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K‡i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Lye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mn‡RB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gva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¨‡g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Kg©m~wPi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KvswÿZ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djvdj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Zz‡j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bIqv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hvq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cÖ‡qvRbxq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wkÿYmg~n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wPwýZ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hvq</a:t>
            </a:r>
            <a:endParaRPr lang="en-US" dirty="0">
              <a:latin typeface="TonnyBanglaMJ" pitchFamily="2" charset="0"/>
              <a:cs typeface="TonnyBanglaMJ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90F614A-6E90-CC4A-B353-58C432EC76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10494" y="1913467"/>
            <a:ext cx="3273972" cy="35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0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437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Kg©aviv</a:t>
            </a:r>
            <a:r>
              <a:rPr lang="en-US" b="1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10: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Dbœqb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ms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¯’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vmg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~‡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ni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g‡a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¨ †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hvMv‡hvM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ms‡hvM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e„w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×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Kiv</a:t>
            </a:r>
            <a:endParaRPr lang="en-US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9112"/>
            <a:ext cx="6702778" cy="445765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onnyBanglaMJ" pitchFamily="2" charset="0"/>
                <a:cs typeface="TonnyBanglaMJ" pitchFamily="2" charset="0"/>
              </a:rPr>
              <a:t>ˆ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ewk^K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UKmB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Dbœqb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jÿ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GmwWwRÕ‡Z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Ae`vb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ivLvi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welqwU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we‡ePbv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 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xN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©‡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gqv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‡`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eZ©gvb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m¤ú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`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mvg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‡_©¨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m‡e©v”P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e¨envi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wbwðZ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 </a:t>
            </a:r>
            <a:endParaRPr lang="en-US" dirty="0">
              <a:solidFill>
                <a:srgbClr val="FF0000"/>
              </a:solidFill>
              <a:latin typeface="TonnyBanglaMJ" pitchFamily="2" charset="0"/>
              <a:cs typeface="TonnyBanglaMJ" pitchFamily="2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kiYv_x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©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Rjevqy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cwieZ©bRwbZ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Kvi‡Y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Af¨šÍixYfv‡e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¯’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vbvšÍwiZ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Rb‡Mvôxi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mgm¨vi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UKmB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mgvav‡b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wewb‡qvM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evov‡Z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|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Awfevmb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dir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Avmv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Rb‡Mvôxi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Rb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AvkÖq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cÖ`vbKvix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†`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kmg~n‡K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Aek¨B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UKmB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mn‡hvwMZv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wbwðZ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|</a:t>
            </a:r>
            <a:endParaRPr lang="en-US" dirty="0">
              <a:latin typeface="TonnyBanglaMJ" pitchFamily="2" charset="0"/>
              <a:cs typeface="TonnyBanglaMJ" pitchFamily="2" charset="0"/>
            </a:endParaRPr>
          </a:p>
          <a:p>
            <a:r>
              <a:rPr lang="en-US" dirty="0" err="1">
                <a:latin typeface="TonnyBanglaMJ" pitchFamily="2" charset="0"/>
                <a:cs typeface="TonnyBanglaMJ" pitchFamily="2" charset="0"/>
              </a:rPr>
              <a:t>mvgvwRK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myiÿv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Kg©m~wPi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cwimi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e„w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×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kw³kvjx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A5F2A6-9985-E14F-83CE-931C039A2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334" y="1825977"/>
            <a:ext cx="2937933" cy="293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45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6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ab¨ev</a:t>
            </a:r>
            <a:r>
              <a:rPr lang="en-US" sz="166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411527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273A67-D2B6-2A42-9D06-98B6672BC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87" r="17349"/>
          <a:stretch/>
        </p:blipFill>
        <p:spPr>
          <a:xfrm>
            <a:off x="8681156" y="1580444"/>
            <a:ext cx="3334318" cy="3174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697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MÖ¨vÛ</a:t>
            </a:r>
            <a:r>
              <a:rPr lang="en-US" sz="4000" b="1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ev‡M©Bb</a:t>
            </a:r>
            <a:r>
              <a:rPr lang="en-US" sz="4000" b="1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sz="4000" b="1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Zvi</a:t>
            </a:r>
            <a:r>
              <a:rPr lang="en-US" sz="4000" b="1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djvdj</a:t>
            </a:r>
            <a:endParaRPr lang="en-US" sz="4000" b="1" dirty="0">
              <a:solidFill>
                <a:srgbClr val="FF0000"/>
              </a:solidFill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7896"/>
            <a:ext cx="7842956" cy="530063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TonnyBanglaMJ" pitchFamily="2" charset="0"/>
                <a:cs typeface="TonnyBanglaMJ" pitchFamily="2" charset="0"/>
              </a:rPr>
              <a:t>msKUKvjxb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Ae¯’v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gvKv‡ejvq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wewb‡qvM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Kvh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©</a:t>
            </a:r>
            <a:r>
              <a:rPr lang="el-GR" dirty="0">
                <a:latin typeface="TonnyBanglaMJ" pitchFamily="2" charset="0"/>
                <a:cs typeface="TonnyBanglaMJ" pitchFamily="2" charset="0"/>
              </a:rPr>
              <a:t>µ‡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AvIZv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e„w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× </a:t>
            </a:r>
          </a:p>
          <a:p>
            <a:r>
              <a:rPr lang="en-US" dirty="0">
                <a:latin typeface="TonnyBanglaMJ" pitchFamily="2" charset="0"/>
                <a:cs typeface="TonnyBanglaMJ" pitchFamily="2" charset="0"/>
              </a:rPr>
              <a:t>¯’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vbxq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mÿgZv‡K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¸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iæZ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¡ †`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Iqv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>
                <a:cs typeface="TonnyBanglaMJ" pitchFamily="2" charset="0"/>
              </a:rPr>
              <a:t>Transaction cost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Kwg‡q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Avbv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 </a:t>
            </a:r>
          </a:p>
          <a:p>
            <a:r>
              <a:rPr lang="en-US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53wU 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`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vZv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¯’v,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RvwZmsN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¯’v,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iWµm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I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iW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wµ‡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m›U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gyf‡g›U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AvšÍ©RvwZK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GbwRI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wb‡R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‡`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GKwU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mg‡SvZv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Pzw³ ¯^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vÿi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K‡i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hvi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bvg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TonnyBanglaMJ" pitchFamily="2" charset="0"/>
              </a:rPr>
              <a:t>“Grand Bargain”.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d‡j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-</a:t>
            </a:r>
          </a:p>
          <a:p>
            <a:r>
              <a:rPr lang="en-US" dirty="0" err="1"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Kvh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©µg 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vZv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wbqwš¿Z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Òmieivn-g‡WjÓ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†_‡K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cwiewZ©Z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ÿwZMÖ¯Í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RbMY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wbqwš¿Z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ÒPvwn`v-g‡W‡jÓ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iƒcvšÍwiZ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Kvh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©</a:t>
            </a:r>
            <a:r>
              <a:rPr lang="el-GR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µ‡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ev¯Íevqb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AviI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`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vwqZ¡kxj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RbMY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AviI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ewk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mn‡hvwMZv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cv‡e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Kg©Kv‡Ð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hy³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¯’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vmg~n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GK‡Î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KvR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Kivi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d‡j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TonnyBanglaMJ" pitchFamily="2" charset="0"/>
              </a:rPr>
              <a:t>Value Add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02320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3754939-DA23-5A49-B501-6FE93C867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30000"/>
                    </a14:imgEffect>
                    <a14:imgEffect>
                      <a14:brightnessContrast bright="29000" contrast="3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686756" y="837712"/>
            <a:ext cx="6457244" cy="530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2280FEE-5BAC-1146-9E65-9B3A967B5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4" t="11838" r="7229" b="24283"/>
          <a:stretch/>
        </p:blipFill>
        <p:spPr>
          <a:xfrm rot="20528771">
            <a:off x="7977798" y="4728049"/>
            <a:ext cx="3742888" cy="1366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511" y="432858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MÖvÛ</a:t>
            </a:r>
            <a:r>
              <a:rPr lang="en-US" b="1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ev‡M©Bb</a:t>
            </a:r>
            <a:r>
              <a:rPr lang="en-US" b="1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>
                <a:solidFill>
                  <a:srgbClr val="FF0000"/>
                </a:solidFill>
                <a:cs typeface="TonnyBanglaMJ" pitchFamily="2" charset="0"/>
              </a:rPr>
              <a:t>(Grand Bargain)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511" y="1893358"/>
            <a:ext cx="7888111" cy="3909131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onnyBanglaMJ" pitchFamily="2" charset="0"/>
                <a:cs typeface="TonnyBanglaMJ" pitchFamily="2" charset="0"/>
              </a:rPr>
              <a:t>10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wU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gyj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Kg©avivi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AvIqZvq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52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wU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A½xKvi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cÖwZkÖæwZ</a:t>
            </a:r>
            <a:endParaRPr lang="en-US" dirty="0">
              <a:latin typeface="TonnyBanglaMJ" pitchFamily="2" charset="0"/>
              <a:cs typeface="TonnyBanglaMJ" pitchFamily="2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cÖwZkÖæwZi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gyj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jÿ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¨: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Pvwn`v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cyi‡Yi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Rb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Avbv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Znwej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hv‡Z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Kvh©Kifv‡e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e¨eüZ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nq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Pvwn`v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cÖvß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Znwe‡j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g‡a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¨ †h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wekvj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dvivK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Av‡Q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Zv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h_vm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¤¢e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K‡g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Av‡m</a:t>
            </a:r>
            <a:endParaRPr lang="en-US" dirty="0">
              <a:solidFill>
                <a:srgbClr val="FF0000"/>
              </a:solidFill>
              <a:latin typeface="TonnyBanglaMJ" pitchFamily="2" charset="0"/>
              <a:cs typeface="TonnyBanglaMJ" pitchFamily="2" charset="0"/>
            </a:endParaRPr>
          </a:p>
          <a:p>
            <a:pPr lvl="1"/>
            <a:r>
              <a:rPr lang="en-US" dirty="0" err="1"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Pvwn`v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c~i‡Y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RwoZ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¯’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vbxq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RvZxq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ch©v‡q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mvov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vbKvix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¯’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vmg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~‡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Rb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AviI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e¨vcK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cwim‡i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A_©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eivÏ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MwZ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e„w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×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,</a:t>
            </a:r>
          </a:p>
          <a:p>
            <a:pPr lvl="1"/>
            <a:r>
              <a:rPr lang="en-US" dirty="0" err="1">
                <a:latin typeface="TonnyBanglaMJ" pitchFamily="2" charset="0"/>
                <a:cs typeface="TonnyBanglaMJ" pitchFamily="2" charset="0"/>
              </a:rPr>
              <a:t>bM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` A_©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vqb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wfwËK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Kvh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©</a:t>
            </a:r>
            <a:r>
              <a:rPr lang="el-GR" dirty="0">
                <a:latin typeface="TonnyBanglaMJ" pitchFamily="2" charset="0"/>
                <a:cs typeface="TonnyBanglaMJ" pitchFamily="2" charset="0"/>
              </a:rPr>
              <a:t>µ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g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ev¯Íevq‡bi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my‡hvM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e„w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×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Kiv</a:t>
            </a:r>
            <a:endParaRPr lang="en-US" dirty="0">
              <a:latin typeface="TonnyBanglaMJ" pitchFamily="2" charset="0"/>
              <a:cs typeface="TonnyBanglaMJ" pitchFamily="2" charset="0"/>
            </a:endParaRPr>
          </a:p>
          <a:p>
            <a:pPr lvl="1"/>
            <a:r>
              <a:rPr lang="en-US" dirty="0" err="1">
                <a:latin typeface="TonnyBanglaMJ" pitchFamily="2" charset="0"/>
                <a:cs typeface="TonnyBanglaMJ" pitchFamily="2" charset="0"/>
              </a:rPr>
              <a:t>AvgjvZvwš¿K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RwUjZv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`~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Kiv</a:t>
            </a:r>
            <a:endParaRPr lang="en-US" dirty="0">
              <a:latin typeface="TonnyBanglaMJ" pitchFamily="2" charset="0"/>
              <a:cs typeface="TonnyBanglaMJ" pitchFamily="2" charset="0"/>
            </a:endParaRPr>
          </a:p>
          <a:p>
            <a:pPr lvl="1"/>
            <a:r>
              <a:rPr lang="en-US" dirty="0" err="1">
                <a:latin typeface="TonnyBanglaMJ" pitchFamily="2" charset="0"/>
                <a:cs typeface="TonnyBanglaMJ" pitchFamily="2" charset="0"/>
              </a:rPr>
              <a:t>mnR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Awfbœ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cÖwZ‡e`b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cÖYq‡bi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KŠkj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BZ¨vw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183319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9" y="673726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Kg©aviv</a:t>
            </a:r>
            <a:r>
              <a:rPr lang="en-US" b="1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1: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AwaKZi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¯^”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QZv</a:t>
            </a:r>
            <a:endParaRPr lang="en-US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309" y="1841244"/>
            <a:ext cx="7478470" cy="448053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mvnvh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¯’v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`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vZv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‡`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i‡K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Aek¨B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mvnvh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Kg©m~wPmg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~‡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ni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Dci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mgqgZ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, ¯^”Q, Db¥y³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gvbm¤úbœ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Z_¨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cÖKvk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dirty="0" err="1">
                <a:latin typeface="TonnyBanglaMJ" pitchFamily="2" charset="0"/>
                <a:cs typeface="TonnyBanglaMJ" pitchFamily="2" charset="0"/>
              </a:rPr>
              <a:t>ms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¯’v,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cwi‡ek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-†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cÖÿvcU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Kvh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©µ‡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¯^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vZš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¿¨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Zv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cÖ‡qvRbxqZv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we‡køl‡Y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Aek¨B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mwVK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Z_¨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e¨envi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we‡kølY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wbwðZ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  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Db¥y³ Z_¨-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KvVv‡gv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e¨e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¯’v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DbœZ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Kiv</a:t>
            </a:r>
            <a:endParaRPr lang="en-US" dirty="0">
              <a:latin typeface="TonnyBanglaMJ" pitchFamily="2" charset="0"/>
              <a:cs typeface="TonnyBanglaMJ" pitchFamily="2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mKj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TonnyBanglaMJ" pitchFamily="2" charset="0"/>
              </a:rPr>
              <a:t>Partner Organization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mvg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_©¨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e„w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×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hv‡Z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Zviv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Z_¨mg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~‡n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cÖ‡ek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cÖ‡qvR‡b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cÖKvk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cv‡i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E262D4C-16D8-DE46-8D5E-EC6A408E9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292" y="2168622"/>
            <a:ext cx="2776617" cy="277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6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Kg©aviv</a:t>
            </a:r>
            <a:r>
              <a:rPr lang="en-US" b="1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2: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RvZxq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¯’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vbxq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mvov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cÖ`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vbKvix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‡`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Rb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AviI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A_©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vqb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mn‡hvwMZv</a:t>
            </a:r>
            <a:endParaRPr lang="en-US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605889" cy="4620331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latin typeface="TonnyBanglaMJ" pitchFamily="2" charset="0"/>
                <a:cs typeface="TonnyBanglaMJ" pitchFamily="2" charset="0"/>
              </a:rPr>
              <a:t>RvZxq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¯’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vbxq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mvov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cÖ`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vbKvix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‡`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cÖvwZôvwbK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mvg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_©¨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weKv‡k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xN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©‡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gqv`x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wewb‡qvM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e„w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×</a:t>
            </a:r>
          </a:p>
          <a:p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¯’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vbxq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mvov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cÖ`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vbKvix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‡`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mv‡_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Aswk`vwiZ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¡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m„wó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cÖkvmwbK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mgm¨vmg~n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wPwýZ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Zv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wbim‡bi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e¨e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¯’v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MÖnY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dirty="0" err="1">
                <a:latin typeface="TonnyBanglaMJ" pitchFamily="2" charset="0"/>
                <a:cs typeface="TonnyBanglaMJ" pitchFamily="2" charset="0"/>
              </a:rPr>
              <a:t>RvZxq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mgš^q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e¨e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¯’vi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m¤ú~iK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mn‡hvwMZvg~jK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KvR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dirty="0">
                <a:latin typeface="TonnyBanglaMJ" pitchFamily="2" charset="0"/>
                <a:cs typeface="TonnyBanglaMJ" pitchFamily="2" charset="0"/>
              </a:rPr>
              <a:t>ˆ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ewk^K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mnvqZv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Znwe‡ji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Kgc‡ÿ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25% ¯’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vbxq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RvZxq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mvov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cÖ`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vbKvix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‡`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Kv‡Q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mivmwi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cÖ`vb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 </a:t>
            </a:r>
          </a:p>
          <a:p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mivmwi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Znwej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mÂvjb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cÖwµqv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AMÖMwZ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cwigv‡ci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Rb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dirty="0">
                <a:solidFill>
                  <a:srgbClr val="FF0000"/>
                </a:solidFill>
                <a:cs typeface="TonnyBanglaMJ" pitchFamily="2" charset="0"/>
              </a:rPr>
              <a:t>“Localization Marker”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c×wZi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Dbœqb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Zv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`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vZv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mvnvh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¯’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vmg~n‡K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Abykxjb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Kiv‡bv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F00E5E4-D9D7-084F-A3A3-928DE04EC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77" r="26667"/>
          <a:stretch/>
        </p:blipFill>
        <p:spPr>
          <a:xfrm>
            <a:off x="9039578" y="2441221"/>
            <a:ext cx="2314222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9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3675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Kg©aviv</a:t>
            </a:r>
            <a:r>
              <a:rPr lang="en-US" b="1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3: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bM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` A_©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vqb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wfwËK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Kg©m~wPi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cÖmv‡i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Kvh©Ki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mgš^q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e„w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×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Kiv</a:t>
            </a:r>
            <a:endParaRPr lang="en-US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4267"/>
            <a:ext cx="7752644" cy="4481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cY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mn‡hvwMZv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, †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mev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(¯^v¯’¨,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wkÿv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BZ¨vw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`)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mieivn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BZ¨vw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` †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KŠk‡ji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cvkvcvwk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bM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` A‡_©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wbqwgZ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e¨enviI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e„w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×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Kiv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bM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`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A_v©qb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Kg©m~wPi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gvb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Dbœqb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Kvh©Ki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bxwZgvjv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ˆ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Zwii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D‡Ï‡k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mevB‡K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mn‡hvwMZv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cvi¯úwiK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Z_¨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wewbgq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Kiv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|</a:t>
            </a:r>
          </a:p>
          <a:p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bM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`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A_v©qb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Kg©m~wPi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ÿ‡Î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cÖ‡qvRbxq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mgš^q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,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ch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©‡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eÿY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ch©v‡jvPbv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g~j¨vqb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KŠkjmg~n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wbwðZ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Kiv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bM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`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A_v©qb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Kg©m~wP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eZ©gv‡b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†h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Ae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¯’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vq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ev¯ÍevwqZ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n‡”Q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Zvi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evB‡i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wb‡q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hvevi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jÿ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wba©viY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|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we‡kl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K‡i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hLv‡b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hUv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cÖ‡hvR</a:t>
            </a:r>
            <a:r>
              <a:rPr lang="en-US" sz="3200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¨| </a:t>
            </a:r>
          </a:p>
        </p:txBody>
      </p:sp>
    </p:spTree>
    <p:extLst>
      <p:ext uri="{BB962C8B-B14F-4D97-AF65-F5344CB8AC3E}">
        <p14:creationId xmlns:p14="http://schemas.microsoft.com/office/powerpoint/2010/main" val="209960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8465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Kg©aviv</a:t>
            </a:r>
            <a:r>
              <a:rPr lang="en-US" b="1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4: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wbqwgZ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weiwZ‡Z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ch©v‡jvPbvmn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e¨e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¯’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vcbv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Li‡Pi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cybive„wË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n«vm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Kiv</a:t>
            </a:r>
            <a:endParaRPr lang="en-US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3956"/>
            <a:ext cx="8060266" cy="438008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onnyBanglaMJ" pitchFamily="2" charset="0"/>
                <a:cs typeface="TonnyBanglaMJ" pitchFamily="2" charset="0"/>
              </a:rPr>
              <a:t>cÖhyw³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D™¢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vebvi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gva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¨‡g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mvnvh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ev¯Íevq‡b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Kvh©KvwiZv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e„w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×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e¨e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¯’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vcbv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LiP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Kwg‡q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Avb‡Z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 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Pvwn`v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wbiƒc‡Yi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ÿ‡Î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gvevBj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cÖhyw³i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e¨envi</a:t>
            </a:r>
            <a:endParaRPr lang="en-US" dirty="0">
              <a:solidFill>
                <a:srgbClr val="FF0000"/>
              </a:solidFill>
              <a:latin typeface="TonnyBanglaMJ" pitchFamily="2" charset="0"/>
              <a:cs typeface="TonnyBanglaMJ" pitchFamily="2" charset="0"/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Avw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_©K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jb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‡`‡bi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ÿ‡Î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wWwRUvj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cÖhyw³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gvevBj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wWfvB‡mi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e¨envi</a:t>
            </a:r>
            <a:endParaRPr lang="en-US" dirty="0">
              <a:solidFill>
                <a:srgbClr val="FF0000"/>
              </a:solidFill>
              <a:latin typeface="TonnyBanglaMJ" pitchFamily="2" charset="0"/>
              <a:cs typeface="TonnyBanglaMJ" pitchFamily="2" charset="0"/>
            </a:endParaRPr>
          </a:p>
          <a:p>
            <a:r>
              <a:rPr lang="en-US" dirty="0" err="1">
                <a:latin typeface="TonnyBanglaMJ" pitchFamily="2" charset="0"/>
                <a:cs typeface="TonnyBanglaMJ" pitchFamily="2" charset="0"/>
              </a:rPr>
              <a:t>Dbœqb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mn‡hvMx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‡`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mv‡_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Askx`vwiZ¡g~jK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Pzw³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Zv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‡`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Kv‡Q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_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vKv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Z_¨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e¨envi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 </a:t>
            </a:r>
          </a:p>
          <a:p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cY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mev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µ‡qi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ÿ‡Î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µq-`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ÿZv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Dbœqb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hv‡Z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e¨e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¯’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vcbv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Li‡Pi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cybive„wË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bv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nq|</a:t>
            </a:r>
            <a:endParaRPr lang="en-US" dirty="0">
              <a:latin typeface="TonnyBanglaMJ" pitchFamily="2" charset="0"/>
              <a:cs typeface="TonnyBanglaMJ" pitchFamily="2" charset="0"/>
            </a:endParaRPr>
          </a:p>
          <a:p>
            <a:r>
              <a:rPr lang="en-US" dirty="0">
                <a:latin typeface="TonnyBanglaMJ" pitchFamily="2" charset="0"/>
                <a:cs typeface="TonnyBanglaMJ" pitchFamily="2" charset="0"/>
              </a:rPr>
              <a:t>†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hŠ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_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Z`viwK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Kg©ÿgZv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ch©v‡jvPbv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K‡i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wfbœ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wfbœ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vZvi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g~j¨vqb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,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hvPvBKiY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,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SuywK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e¨e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¯’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vcbv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ZZ¡veavb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cÖwµqv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Kwg‡q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Avbv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DD159A-489E-9A4E-8DF0-329F4EF41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4999" y="2799644"/>
            <a:ext cx="3896081" cy="2597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742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569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Kg©aviv</a:t>
            </a:r>
            <a:r>
              <a:rPr lang="en-US" b="1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5: 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†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hŠ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_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wbi‡cÿ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Pvwn`v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ch©v‡jvPbv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latin typeface="TonnyBanglaMJ" pitchFamily="2" charset="0"/>
                <a:cs typeface="TonnyBanglaMJ" pitchFamily="2" charset="0"/>
              </a:rPr>
              <a:t>e¨e</a:t>
            </a:r>
            <a:r>
              <a:rPr lang="en-US" b="1" dirty="0">
                <a:latin typeface="TonnyBanglaMJ" pitchFamily="2" charset="0"/>
                <a:cs typeface="TonnyBanglaMJ" pitchFamily="2" charset="0"/>
              </a:rPr>
              <a:t>¯’v</a:t>
            </a:r>
            <a:endParaRPr lang="en-US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3643"/>
            <a:ext cx="9355667" cy="4834435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onnyBanglaMJ" pitchFamily="2" charset="0"/>
                <a:cs typeface="TonnyBanglaMJ" pitchFamily="2" charset="0"/>
              </a:rPr>
              <a:t>cÖwZwU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msKU‡K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wPwýZ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K‡i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c×wZMZfv‡e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DbœZ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Pvwn`v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wbiƒcY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e¨e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¯’v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hLv‡b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KŠkjMZ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wm×všÍ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MÖnY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wKfv‡e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mvov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†`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Iqv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I A_©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vqb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hvq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Zvi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‡`©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kbv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_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vK‡e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 </a:t>
            </a:r>
          </a:p>
          <a:p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Pvwn`v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wbiƒc‡Yi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Z_¨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mg~n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wbqwgZ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mgqgZ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wewbgq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hLv‡b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myiÿv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MvcbxqZv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welqK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mgm¨v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wbim‡bi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mwVK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KŠkj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_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vK‡e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| </a:t>
            </a:r>
          </a:p>
          <a:p>
            <a:r>
              <a:rPr lang="en-US" dirty="0">
                <a:latin typeface="TonnyBanglaMJ" pitchFamily="2" charset="0"/>
                <a:cs typeface="TonnyBanglaMJ" pitchFamily="2" charset="0"/>
              </a:rPr>
              <a:t>Z_¨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msMÖn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we‡kølY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¯^”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QZv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,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cvi®úwiK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mn‡hvwMZvi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wfwË‡Z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Kivi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Rb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wewb‡qvM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¯^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vaxb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we‡klÁ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wb‡qvM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Dbœqb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mn‡hvMx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, ¯’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vbxq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miKvi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m¤úwK©Z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†÷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K‡nvìvi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‡`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mv‡_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wb‡q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SzuwK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wec`vcbœZv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we‡kølY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| G‡Z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K‡i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Dbœqb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Kg©m~wP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cÖYqb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ev¯Íevq‡bi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mgq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gvbweK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bxwZmg~n‡K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mgwš^Z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Kivi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my‡hvM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_</a:t>
            </a:r>
            <a:r>
              <a:rPr lang="en-US" dirty="0" err="1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vK‡e</a:t>
            </a:r>
            <a:r>
              <a:rPr lang="en-US" dirty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| </a:t>
            </a:r>
          </a:p>
        </p:txBody>
      </p:sp>
    </p:spTree>
    <p:extLst>
      <p:ext uri="{BB962C8B-B14F-4D97-AF65-F5344CB8AC3E}">
        <p14:creationId xmlns:p14="http://schemas.microsoft.com/office/powerpoint/2010/main" val="359817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1365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TonnyBanglaMJ</vt:lpstr>
      <vt:lpstr>Vrinda</vt:lpstr>
      <vt:lpstr>Office Theme</vt:lpstr>
      <vt:lpstr>PowerPoint Presentation</vt:lpstr>
      <vt:lpstr>MÖ¨vÛ ev‡M©Bb I Zvi djvdj</vt:lpstr>
      <vt:lpstr>PowerPoint Presentation</vt:lpstr>
      <vt:lpstr>MÖvÛ ev‡M©Bb (Grand Bargain)</vt:lpstr>
      <vt:lpstr>Kg©aviv 1: AwaKZi ¯^”QZv</vt:lpstr>
      <vt:lpstr>Kg©aviv 2: RvZxq Ges ¯’vbxq mvov cÖ`vbKvix‡`i Rb¨ AviI A_©vqb Ges mn‡hvwMZv</vt:lpstr>
      <vt:lpstr>Kg©aviv 3: bM` A_©vqb wfwËK Kg©m~wPi cÖmv‡i Kvh©Ki mgš^q e„w× Kiv</vt:lpstr>
      <vt:lpstr>Kg©aviv 4: wbqwgZ weiwZ‡Z ch©v‡jvPbvmn e¨e¯’vcbv Li‡Pi cybive„wË n«vm Kiv</vt:lpstr>
      <vt:lpstr>Kg©aviv 5: †hŠ_ Ges wbi‡cÿ Pvwn`v ch©v‡jvPbv e¨e¯’v</vt:lpstr>
      <vt:lpstr>Kg©aviv 6: AskMÖnY cÖwµqvq Avg~j cwieZ©bt wm×všÍ MÖnY cÖwµqvq ÿwZMÖ¯Í Rb‡Mvôx‡K AšÍf©y³ Kiv</vt:lpstr>
      <vt:lpstr>Kg©aviv 7: `xN©‡gqv`x cwiKíbv Ges A_©vq‡bi †ÿ‡Î gvbweK Kg©Kv‡Ð hy³ mn‡hvMxi msL¨v e„w× Kiv</vt:lpstr>
      <vt:lpstr>Kg©aviv 8: `vZv‡`i A_©vqb ev eivÏK…Z Znwej †Kvb Kg©m~wPi Rb¨ mywbw`©ó Kivi PP©v h_vm¤¢e mxwgZ Kiv</vt:lpstr>
      <vt:lpstr>Kg©aviv 9: cÖwZ‡e`b cÖwµqv‡K mnR Ges mijxKiY Kiv</vt:lpstr>
      <vt:lpstr>Kg©aviv 10: gvbweK Ges Dbœqb ms¯’vmg~‡ni g‡a¨ †hvMv‡hvM I ms‡hvM e„w× Kiv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40</cp:revision>
  <dcterms:created xsi:type="dcterms:W3CDTF">2018-09-07T15:00:25Z</dcterms:created>
  <dcterms:modified xsi:type="dcterms:W3CDTF">2019-05-23T07:48:17Z</dcterms:modified>
</cp:coreProperties>
</file>