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1" r:id="rId1"/>
  </p:sldMasterIdLst>
  <p:notesMasterIdLst>
    <p:notesMasterId r:id="rId19"/>
  </p:notesMasterIdLst>
  <p:sldIdLst>
    <p:sldId id="256" r:id="rId2"/>
    <p:sldId id="260" r:id="rId3"/>
    <p:sldId id="257" r:id="rId4"/>
    <p:sldId id="261" r:id="rId5"/>
    <p:sldId id="295" r:id="rId6"/>
    <p:sldId id="258" r:id="rId7"/>
    <p:sldId id="296" r:id="rId8"/>
    <p:sldId id="298" r:id="rId9"/>
    <p:sldId id="304" r:id="rId10"/>
    <p:sldId id="297" r:id="rId11"/>
    <p:sldId id="299" r:id="rId12"/>
    <p:sldId id="300" r:id="rId13"/>
    <p:sldId id="305" r:id="rId14"/>
    <p:sldId id="301" r:id="rId15"/>
    <p:sldId id="302" r:id="rId16"/>
    <p:sldId id="303" r:id="rId17"/>
    <p:sldId id="262" r:id="rId18"/>
  </p:sldIdLst>
  <p:sldSz cx="9144000" cy="5143500" type="screen16x9"/>
  <p:notesSz cx="6858000" cy="9144000"/>
  <p:embeddedFontLst>
    <p:embeddedFont>
      <p:font typeface="Bernard MT Condensed" panose="02050806060905020404" pitchFamily="18" charset="77"/>
      <p:regular r:id="rId20"/>
    </p:embeddedFont>
    <p:embeddedFont>
      <p:font typeface="Roboto Slab" pitchFamily="2" charset="0"/>
      <p:regular r:id="rId21"/>
      <p:bold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9E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0722C8C-2C90-424A-9468-0A487FB8FDEB}">
  <a:tblStyle styleId="{30722C8C-2C90-424A-9468-0A487FB8FDE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4C78D66-EB8F-4335-84DC-DA64226AE944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149" d="100"/>
          <a:sy n="149" d="100"/>
        </p:scale>
        <p:origin x="5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3" name="Google Shape;1483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4" name="Google Shape;1484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8" name="Google Shape;151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008865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8" name="Google Shape;151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164846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8" name="Google Shape;151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731842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8" name="Google Shape;151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172595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8" name="Google Shape;151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921491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8" name="Google Shape;151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760470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8" name="Google Shape;151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433165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4" name="Google Shape;1524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5" name="Google Shape;1525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1" name="Google Shape;1511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2" name="Google Shape;1512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8" name="Google Shape;148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9" name="Google Shape;1489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8" name="Google Shape;151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1" name="Google Shape;1511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2" name="Google Shape;1512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6181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7" name="Google Shape;1497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8" name="Google Shape;1498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1" name="Google Shape;1511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2" name="Google Shape;1512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995846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8" name="Google Shape;151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713310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8" name="Google Shape;151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6779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573425" y="1746975"/>
            <a:ext cx="4545900" cy="168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400"/>
              <a:buNone/>
              <a:defRPr sz="4400">
                <a:solidFill>
                  <a:schemeClr val="accent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400"/>
              <a:buNone/>
              <a:defRPr sz="4400">
                <a:solidFill>
                  <a:schemeClr val="accent5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400"/>
              <a:buNone/>
              <a:defRPr sz="4400">
                <a:solidFill>
                  <a:schemeClr val="accent5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400"/>
              <a:buNone/>
              <a:defRPr sz="4400">
                <a:solidFill>
                  <a:schemeClr val="accent5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400"/>
              <a:buNone/>
              <a:defRPr sz="4400">
                <a:solidFill>
                  <a:schemeClr val="accent5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400"/>
              <a:buNone/>
              <a:defRPr sz="4400">
                <a:solidFill>
                  <a:schemeClr val="accent5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400"/>
              <a:buNone/>
              <a:defRPr sz="4400">
                <a:solidFill>
                  <a:schemeClr val="accent5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400"/>
              <a:buNone/>
              <a:defRPr sz="4400">
                <a:solidFill>
                  <a:schemeClr val="accent5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400"/>
              <a:buNone/>
              <a:defRPr sz="44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-4550"/>
            <a:ext cx="9143835" cy="5152509"/>
            <a:chOff x="0" y="-4550"/>
            <a:chExt cx="9143835" cy="5152509"/>
          </a:xfrm>
        </p:grpSpPr>
        <p:sp>
          <p:nvSpPr>
            <p:cNvPr id="12" name="Google Shape;12;p2"/>
            <p:cNvSpPr/>
            <p:nvPr/>
          </p:nvSpPr>
          <p:spPr>
            <a:xfrm>
              <a:off x="3440674" y="4575559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573433" y="-4550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0" y="567964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0" y="4003045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720337" y="-4550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146891" y="4003045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2867228" y="567964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2867228" y="4003045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5145436" y="4003045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6292327" y="2858018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5718882" y="3430531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5718882" y="4575559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431431" y="2858018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857986" y="1140477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8570535" y="2858018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8570535" y="4003045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997090" y="1712991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" name="Google Shape;29;p2"/>
          <p:cNvGrpSpPr/>
          <p:nvPr/>
        </p:nvGrpSpPr>
        <p:grpSpPr>
          <a:xfrm>
            <a:off x="573433" y="-4550"/>
            <a:ext cx="8570402" cy="5152509"/>
            <a:chOff x="573433" y="-4550"/>
            <a:chExt cx="8570402" cy="5152509"/>
          </a:xfrm>
        </p:grpSpPr>
        <p:sp>
          <p:nvSpPr>
            <p:cNvPr id="30" name="Google Shape;30;p2"/>
            <p:cNvSpPr/>
            <p:nvPr/>
          </p:nvSpPr>
          <p:spPr>
            <a:xfrm>
              <a:off x="573433" y="4575559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1146891" y="567964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2867228" y="-4550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2867228" y="4575559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4014120" y="567964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4571990" y="4003045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6292327" y="567964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6292327" y="2285504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6292327" y="4003045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5718882" y="-4550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5718882" y="1712991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7431431" y="4003045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6857986" y="3430531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8570535" y="1712991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718882" y="2858018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" name="Google Shape;45;p2"/>
          <p:cNvGrpSpPr/>
          <p:nvPr/>
        </p:nvGrpSpPr>
        <p:grpSpPr>
          <a:xfrm>
            <a:off x="0" y="-4550"/>
            <a:ext cx="9143835" cy="5152509"/>
            <a:chOff x="0" y="-4550"/>
            <a:chExt cx="9143835" cy="5152509"/>
          </a:xfrm>
        </p:grpSpPr>
        <p:sp>
          <p:nvSpPr>
            <p:cNvPr id="46" name="Google Shape;46;p2"/>
            <p:cNvSpPr/>
            <p:nvPr/>
          </p:nvSpPr>
          <p:spPr>
            <a:xfrm>
              <a:off x="0" y="-4550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1720337" y="567964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1146891" y="4575559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2293783" y="4003045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4014120" y="4575559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3440674" y="-4550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5145436" y="567964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6292327" y="3430531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5718882" y="4003045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7431431" y="1140477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7431431" y="4575559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6857986" y="567964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6857986" y="2285504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8570535" y="1140477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7997090" y="-4550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7997090" y="2285504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2" name="Google Shape;62;p2"/>
          <p:cNvGrpSpPr/>
          <p:nvPr/>
        </p:nvGrpSpPr>
        <p:grpSpPr>
          <a:xfrm>
            <a:off x="0" y="-4550"/>
            <a:ext cx="9143835" cy="5152509"/>
            <a:chOff x="0" y="-4550"/>
            <a:chExt cx="9143835" cy="5152509"/>
          </a:xfrm>
        </p:grpSpPr>
        <p:sp>
          <p:nvSpPr>
            <p:cNvPr id="63" name="Google Shape;63;p2"/>
            <p:cNvSpPr/>
            <p:nvPr/>
          </p:nvSpPr>
          <p:spPr>
            <a:xfrm>
              <a:off x="7431431" y="-4550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0" y="4575559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1720337" y="4003045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1146891" y="-4550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2293783" y="-4550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2293783" y="4575559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4014120" y="4003045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5145436" y="-4550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4571990" y="567964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4571990" y="4575559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6292327" y="-4550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6292327" y="1140477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5718882" y="2285504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7431431" y="2285504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7431431" y="3430531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6857986" y="4003045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8570535" y="567964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8570535" y="4575559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7997090" y="1140477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7997090" y="2858018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3" name="Google Shape;83;p2"/>
          <p:cNvGrpSpPr/>
          <p:nvPr/>
        </p:nvGrpSpPr>
        <p:grpSpPr>
          <a:xfrm>
            <a:off x="573433" y="-4550"/>
            <a:ext cx="8570402" cy="5152509"/>
            <a:chOff x="573433" y="-4550"/>
            <a:chExt cx="8570402" cy="5152509"/>
          </a:xfrm>
        </p:grpSpPr>
        <p:sp>
          <p:nvSpPr>
            <p:cNvPr id="84" name="Google Shape;84;p2"/>
            <p:cNvSpPr/>
            <p:nvPr/>
          </p:nvSpPr>
          <p:spPr>
            <a:xfrm>
              <a:off x="573433" y="567964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2293783" y="567964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4014120" y="-4550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3440674" y="567964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5145436" y="4575559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6292327" y="1712991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5718882" y="567964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7431431" y="1712991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6857986" y="2858018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6857986" y="4575559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8570535" y="-4550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8570535" y="3430531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7997090" y="567964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7997090" y="4003045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8" name="Google Shape;98;p2"/>
          <p:cNvGrpSpPr/>
          <p:nvPr/>
        </p:nvGrpSpPr>
        <p:grpSpPr>
          <a:xfrm>
            <a:off x="573433" y="-4550"/>
            <a:ext cx="8570402" cy="5152509"/>
            <a:chOff x="573433" y="-4550"/>
            <a:chExt cx="8570402" cy="5152509"/>
          </a:xfrm>
        </p:grpSpPr>
        <p:sp>
          <p:nvSpPr>
            <p:cNvPr id="99" name="Google Shape;99;p2"/>
            <p:cNvSpPr/>
            <p:nvPr/>
          </p:nvSpPr>
          <p:spPr>
            <a:xfrm>
              <a:off x="7997090" y="4575559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573433" y="4003045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1720337" y="4575559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3440674" y="4003045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6292327" y="4575559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5718882" y="1140477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7431431" y="567964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6857986" y="-4550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6857986" y="1712991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8570535" y="2285504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7997090" y="3430531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4571990" y="-4550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3" name="Google Shape;193;p4"/>
          <p:cNvGrpSpPr/>
          <p:nvPr/>
        </p:nvGrpSpPr>
        <p:grpSpPr>
          <a:xfrm>
            <a:off x="0" y="-4550"/>
            <a:ext cx="9143835" cy="5152509"/>
            <a:chOff x="0" y="-4550"/>
            <a:chExt cx="9143835" cy="5152509"/>
          </a:xfrm>
        </p:grpSpPr>
        <p:sp>
          <p:nvSpPr>
            <p:cNvPr id="194" name="Google Shape;194;p4"/>
            <p:cNvSpPr/>
            <p:nvPr/>
          </p:nvSpPr>
          <p:spPr>
            <a:xfrm>
              <a:off x="3440674" y="4575559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4"/>
            <p:cNvSpPr/>
            <p:nvPr/>
          </p:nvSpPr>
          <p:spPr>
            <a:xfrm>
              <a:off x="573433" y="-4550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4"/>
            <p:cNvSpPr/>
            <p:nvPr/>
          </p:nvSpPr>
          <p:spPr>
            <a:xfrm>
              <a:off x="573433" y="3430531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4"/>
            <p:cNvSpPr/>
            <p:nvPr/>
          </p:nvSpPr>
          <p:spPr>
            <a:xfrm>
              <a:off x="0" y="567964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4"/>
            <p:cNvSpPr/>
            <p:nvPr/>
          </p:nvSpPr>
          <p:spPr>
            <a:xfrm>
              <a:off x="0" y="4003045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4"/>
            <p:cNvSpPr/>
            <p:nvPr/>
          </p:nvSpPr>
          <p:spPr>
            <a:xfrm>
              <a:off x="1720337" y="-4550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4"/>
            <p:cNvSpPr/>
            <p:nvPr/>
          </p:nvSpPr>
          <p:spPr>
            <a:xfrm>
              <a:off x="1146891" y="4003045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4"/>
            <p:cNvSpPr/>
            <p:nvPr/>
          </p:nvSpPr>
          <p:spPr>
            <a:xfrm>
              <a:off x="2867228" y="567964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4"/>
            <p:cNvSpPr/>
            <p:nvPr/>
          </p:nvSpPr>
          <p:spPr>
            <a:xfrm>
              <a:off x="2867228" y="4003045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4"/>
            <p:cNvSpPr/>
            <p:nvPr/>
          </p:nvSpPr>
          <p:spPr>
            <a:xfrm>
              <a:off x="5145436" y="4003045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4"/>
            <p:cNvSpPr/>
            <p:nvPr/>
          </p:nvSpPr>
          <p:spPr>
            <a:xfrm>
              <a:off x="5718882" y="4575559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4"/>
            <p:cNvSpPr/>
            <p:nvPr/>
          </p:nvSpPr>
          <p:spPr>
            <a:xfrm>
              <a:off x="8570535" y="2858018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4"/>
            <p:cNvSpPr/>
            <p:nvPr/>
          </p:nvSpPr>
          <p:spPr>
            <a:xfrm>
              <a:off x="8570535" y="4003045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4"/>
            <p:cNvSpPr/>
            <p:nvPr/>
          </p:nvSpPr>
          <p:spPr>
            <a:xfrm>
              <a:off x="7997090" y="1712991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8" name="Google Shape;208;p4"/>
          <p:cNvGrpSpPr/>
          <p:nvPr/>
        </p:nvGrpSpPr>
        <p:grpSpPr>
          <a:xfrm>
            <a:off x="0" y="-4550"/>
            <a:ext cx="9143835" cy="5152509"/>
            <a:chOff x="0" y="-4550"/>
            <a:chExt cx="9143835" cy="5152509"/>
          </a:xfrm>
        </p:grpSpPr>
        <p:sp>
          <p:nvSpPr>
            <p:cNvPr id="209" name="Google Shape;209;p4"/>
            <p:cNvSpPr/>
            <p:nvPr/>
          </p:nvSpPr>
          <p:spPr>
            <a:xfrm>
              <a:off x="573433" y="1140477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4"/>
            <p:cNvSpPr/>
            <p:nvPr/>
          </p:nvSpPr>
          <p:spPr>
            <a:xfrm>
              <a:off x="573433" y="4575559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4"/>
            <p:cNvSpPr/>
            <p:nvPr/>
          </p:nvSpPr>
          <p:spPr>
            <a:xfrm>
              <a:off x="0" y="2285504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4"/>
            <p:cNvSpPr/>
            <p:nvPr/>
          </p:nvSpPr>
          <p:spPr>
            <a:xfrm>
              <a:off x="1146891" y="567964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4"/>
            <p:cNvSpPr/>
            <p:nvPr/>
          </p:nvSpPr>
          <p:spPr>
            <a:xfrm>
              <a:off x="2867228" y="-4550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4"/>
            <p:cNvSpPr/>
            <p:nvPr/>
          </p:nvSpPr>
          <p:spPr>
            <a:xfrm>
              <a:off x="2867228" y="4575559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4"/>
            <p:cNvSpPr/>
            <p:nvPr/>
          </p:nvSpPr>
          <p:spPr>
            <a:xfrm>
              <a:off x="4014120" y="567964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4"/>
            <p:cNvSpPr/>
            <p:nvPr/>
          </p:nvSpPr>
          <p:spPr>
            <a:xfrm>
              <a:off x="4571990" y="4003045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4"/>
            <p:cNvSpPr/>
            <p:nvPr/>
          </p:nvSpPr>
          <p:spPr>
            <a:xfrm>
              <a:off x="6292327" y="567964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4"/>
            <p:cNvSpPr/>
            <p:nvPr/>
          </p:nvSpPr>
          <p:spPr>
            <a:xfrm>
              <a:off x="6292327" y="4003045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4"/>
            <p:cNvSpPr/>
            <p:nvPr/>
          </p:nvSpPr>
          <p:spPr>
            <a:xfrm>
              <a:off x="5718882" y="-4550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4"/>
            <p:cNvSpPr/>
            <p:nvPr/>
          </p:nvSpPr>
          <p:spPr>
            <a:xfrm>
              <a:off x="7431431" y="4003045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4"/>
            <p:cNvSpPr/>
            <p:nvPr/>
          </p:nvSpPr>
          <p:spPr>
            <a:xfrm>
              <a:off x="8570535" y="1712991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2" name="Google Shape;222;p4"/>
          <p:cNvGrpSpPr/>
          <p:nvPr/>
        </p:nvGrpSpPr>
        <p:grpSpPr>
          <a:xfrm>
            <a:off x="0" y="-4550"/>
            <a:ext cx="9143835" cy="5152509"/>
            <a:chOff x="0" y="-4550"/>
            <a:chExt cx="9143835" cy="5152509"/>
          </a:xfrm>
        </p:grpSpPr>
        <p:sp>
          <p:nvSpPr>
            <p:cNvPr id="223" name="Google Shape;223;p4"/>
            <p:cNvSpPr/>
            <p:nvPr/>
          </p:nvSpPr>
          <p:spPr>
            <a:xfrm>
              <a:off x="573433" y="1712991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4"/>
            <p:cNvSpPr/>
            <p:nvPr/>
          </p:nvSpPr>
          <p:spPr>
            <a:xfrm>
              <a:off x="0" y="-4550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4"/>
            <p:cNvSpPr/>
            <p:nvPr/>
          </p:nvSpPr>
          <p:spPr>
            <a:xfrm>
              <a:off x="0" y="3430531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4"/>
            <p:cNvSpPr/>
            <p:nvPr/>
          </p:nvSpPr>
          <p:spPr>
            <a:xfrm>
              <a:off x="1720337" y="567964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4"/>
            <p:cNvSpPr/>
            <p:nvPr/>
          </p:nvSpPr>
          <p:spPr>
            <a:xfrm>
              <a:off x="1146891" y="4575559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4"/>
            <p:cNvSpPr/>
            <p:nvPr/>
          </p:nvSpPr>
          <p:spPr>
            <a:xfrm>
              <a:off x="2293783" y="4003045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4"/>
            <p:cNvSpPr/>
            <p:nvPr/>
          </p:nvSpPr>
          <p:spPr>
            <a:xfrm>
              <a:off x="4014120" y="4575559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4"/>
            <p:cNvSpPr/>
            <p:nvPr/>
          </p:nvSpPr>
          <p:spPr>
            <a:xfrm>
              <a:off x="3440674" y="-4550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4"/>
            <p:cNvSpPr/>
            <p:nvPr/>
          </p:nvSpPr>
          <p:spPr>
            <a:xfrm>
              <a:off x="5145436" y="567964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4"/>
            <p:cNvSpPr/>
            <p:nvPr/>
          </p:nvSpPr>
          <p:spPr>
            <a:xfrm>
              <a:off x="5718882" y="4003045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4"/>
            <p:cNvSpPr/>
            <p:nvPr/>
          </p:nvSpPr>
          <p:spPr>
            <a:xfrm>
              <a:off x="7431431" y="4575559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4"/>
            <p:cNvSpPr/>
            <p:nvPr/>
          </p:nvSpPr>
          <p:spPr>
            <a:xfrm>
              <a:off x="6857986" y="567964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4"/>
            <p:cNvSpPr/>
            <p:nvPr/>
          </p:nvSpPr>
          <p:spPr>
            <a:xfrm>
              <a:off x="8570535" y="1140477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4"/>
            <p:cNvSpPr/>
            <p:nvPr/>
          </p:nvSpPr>
          <p:spPr>
            <a:xfrm>
              <a:off x="7997090" y="-4550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4"/>
            <p:cNvSpPr/>
            <p:nvPr/>
          </p:nvSpPr>
          <p:spPr>
            <a:xfrm>
              <a:off x="7997090" y="2285504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8" name="Google Shape;238;p4"/>
          <p:cNvGrpSpPr/>
          <p:nvPr/>
        </p:nvGrpSpPr>
        <p:grpSpPr>
          <a:xfrm>
            <a:off x="0" y="-4550"/>
            <a:ext cx="9143835" cy="5152509"/>
            <a:chOff x="0" y="-4550"/>
            <a:chExt cx="9143835" cy="5152509"/>
          </a:xfrm>
        </p:grpSpPr>
        <p:sp>
          <p:nvSpPr>
            <p:cNvPr id="239" name="Google Shape;239;p4"/>
            <p:cNvSpPr/>
            <p:nvPr/>
          </p:nvSpPr>
          <p:spPr>
            <a:xfrm>
              <a:off x="7431431" y="-4550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4"/>
            <p:cNvSpPr/>
            <p:nvPr/>
          </p:nvSpPr>
          <p:spPr>
            <a:xfrm>
              <a:off x="573433" y="2858018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4"/>
            <p:cNvSpPr/>
            <p:nvPr/>
          </p:nvSpPr>
          <p:spPr>
            <a:xfrm>
              <a:off x="0" y="4575559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4"/>
            <p:cNvSpPr/>
            <p:nvPr/>
          </p:nvSpPr>
          <p:spPr>
            <a:xfrm>
              <a:off x="1720337" y="4003045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4"/>
            <p:cNvSpPr/>
            <p:nvPr/>
          </p:nvSpPr>
          <p:spPr>
            <a:xfrm>
              <a:off x="1146891" y="-4550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4"/>
            <p:cNvSpPr/>
            <p:nvPr/>
          </p:nvSpPr>
          <p:spPr>
            <a:xfrm>
              <a:off x="2293783" y="-4550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4"/>
            <p:cNvSpPr/>
            <p:nvPr/>
          </p:nvSpPr>
          <p:spPr>
            <a:xfrm>
              <a:off x="2293783" y="4575559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4"/>
            <p:cNvSpPr/>
            <p:nvPr/>
          </p:nvSpPr>
          <p:spPr>
            <a:xfrm>
              <a:off x="4014120" y="4003045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4"/>
            <p:cNvSpPr/>
            <p:nvPr/>
          </p:nvSpPr>
          <p:spPr>
            <a:xfrm>
              <a:off x="5145436" y="-4550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4"/>
            <p:cNvSpPr/>
            <p:nvPr/>
          </p:nvSpPr>
          <p:spPr>
            <a:xfrm>
              <a:off x="4571990" y="567964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4"/>
            <p:cNvSpPr/>
            <p:nvPr/>
          </p:nvSpPr>
          <p:spPr>
            <a:xfrm>
              <a:off x="4571990" y="4575559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4"/>
            <p:cNvSpPr/>
            <p:nvPr/>
          </p:nvSpPr>
          <p:spPr>
            <a:xfrm>
              <a:off x="6292327" y="-4550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4"/>
            <p:cNvSpPr/>
            <p:nvPr/>
          </p:nvSpPr>
          <p:spPr>
            <a:xfrm>
              <a:off x="6857986" y="4003045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4"/>
            <p:cNvSpPr/>
            <p:nvPr/>
          </p:nvSpPr>
          <p:spPr>
            <a:xfrm>
              <a:off x="8570535" y="567964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4"/>
            <p:cNvSpPr/>
            <p:nvPr/>
          </p:nvSpPr>
          <p:spPr>
            <a:xfrm>
              <a:off x="8570535" y="4575559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4"/>
            <p:cNvSpPr/>
            <p:nvPr/>
          </p:nvSpPr>
          <p:spPr>
            <a:xfrm>
              <a:off x="7997090" y="1140477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4"/>
            <p:cNvSpPr/>
            <p:nvPr/>
          </p:nvSpPr>
          <p:spPr>
            <a:xfrm>
              <a:off x="7997090" y="2858018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6" name="Google Shape;256;p4"/>
          <p:cNvGrpSpPr/>
          <p:nvPr/>
        </p:nvGrpSpPr>
        <p:grpSpPr>
          <a:xfrm>
            <a:off x="0" y="-4550"/>
            <a:ext cx="9143835" cy="5152509"/>
            <a:chOff x="0" y="-4550"/>
            <a:chExt cx="9143835" cy="5152509"/>
          </a:xfrm>
        </p:grpSpPr>
        <p:sp>
          <p:nvSpPr>
            <p:cNvPr id="257" name="Google Shape;257;p4"/>
            <p:cNvSpPr/>
            <p:nvPr/>
          </p:nvSpPr>
          <p:spPr>
            <a:xfrm>
              <a:off x="573433" y="567964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4"/>
            <p:cNvSpPr/>
            <p:nvPr/>
          </p:nvSpPr>
          <p:spPr>
            <a:xfrm>
              <a:off x="0" y="1712991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4"/>
            <p:cNvSpPr/>
            <p:nvPr/>
          </p:nvSpPr>
          <p:spPr>
            <a:xfrm>
              <a:off x="0" y="2858018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4"/>
            <p:cNvSpPr/>
            <p:nvPr/>
          </p:nvSpPr>
          <p:spPr>
            <a:xfrm>
              <a:off x="2293783" y="567964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4"/>
            <p:cNvSpPr/>
            <p:nvPr/>
          </p:nvSpPr>
          <p:spPr>
            <a:xfrm>
              <a:off x="4014120" y="-4550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4"/>
            <p:cNvSpPr/>
            <p:nvPr/>
          </p:nvSpPr>
          <p:spPr>
            <a:xfrm>
              <a:off x="3440674" y="567964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4"/>
            <p:cNvSpPr/>
            <p:nvPr/>
          </p:nvSpPr>
          <p:spPr>
            <a:xfrm>
              <a:off x="5145436" y="4575559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4"/>
            <p:cNvSpPr/>
            <p:nvPr/>
          </p:nvSpPr>
          <p:spPr>
            <a:xfrm>
              <a:off x="5718882" y="567964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4"/>
            <p:cNvSpPr/>
            <p:nvPr/>
          </p:nvSpPr>
          <p:spPr>
            <a:xfrm>
              <a:off x="6857986" y="4575559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4"/>
            <p:cNvSpPr/>
            <p:nvPr/>
          </p:nvSpPr>
          <p:spPr>
            <a:xfrm>
              <a:off x="8570535" y="-4550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4"/>
            <p:cNvSpPr/>
            <p:nvPr/>
          </p:nvSpPr>
          <p:spPr>
            <a:xfrm>
              <a:off x="8570535" y="3430531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4"/>
            <p:cNvSpPr/>
            <p:nvPr/>
          </p:nvSpPr>
          <p:spPr>
            <a:xfrm>
              <a:off x="7997090" y="567964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4"/>
            <p:cNvSpPr/>
            <p:nvPr/>
          </p:nvSpPr>
          <p:spPr>
            <a:xfrm>
              <a:off x="7997090" y="4003045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0" name="Google Shape;270;p4"/>
          <p:cNvGrpSpPr/>
          <p:nvPr/>
        </p:nvGrpSpPr>
        <p:grpSpPr>
          <a:xfrm>
            <a:off x="0" y="-4550"/>
            <a:ext cx="9143835" cy="5152509"/>
            <a:chOff x="0" y="-4550"/>
            <a:chExt cx="9143835" cy="5152509"/>
          </a:xfrm>
        </p:grpSpPr>
        <p:sp>
          <p:nvSpPr>
            <p:cNvPr id="271" name="Google Shape;271;p4"/>
            <p:cNvSpPr/>
            <p:nvPr/>
          </p:nvSpPr>
          <p:spPr>
            <a:xfrm>
              <a:off x="7997090" y="4575559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4"/>
            <p:cNvSpPr/>
            <p:nvPr/>
          </p:nvSpPr>
          <p:spPr>
            <a:xfrm>
              <a:off x="573433" y="2285504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4"/>
            <p:cNvSpPr/>
            <p:nvPr/>
          </p:nvSpPr>
          <p:spPr>
            <a:xfrm>
              <a:off x="573433" y="4003045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4"/>
            <p:cNvSpPr/>
            <p:nvPr/>
          </p:nvSpPr>
          <p:spPr>
            <a:xfrm>
              <a:off x="0" y="1140477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4"/>
            <p:cNvSpPr/>
            <p:nvPr/>
          </p:nvSpPr>
          <p:spPr>
            <a:xfrm>
              <a:off x="1720337" y="4575559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4"/>
            <p:cNvSpPr/>
            <p:nvPr/>
          </p:nvSpPr>
          <p:spPr>
            <a:xfrm>
              <a:off x="3440674" y="4003045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4"/>
            <p:cNvSpPr/>
            <p:nvPr/>
          </p:nvSpPr>
          <p:spPr>
            <a:xfrm>
              <a:off x="6292327" y="4575559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4"/>
            <p:cNvSpPr/>
            <p:nvPr/>
          </p:nvSpPr>
          <p:spPr>
            <a:xfrm>
              <a:off x="7431431" y="567964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4"/>
            <p:cNvSpPr/>
            <p:nvPr/>
          </p:nvSpPr>
          <p:spPr>
            <a:xfrm>
              <a:off x="6857986" y="-4550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4"/>
            <p:cNvSpPr/>
            <p:nvPr/>
          </p:nvSpPr>
          <p:spPr>
            <a:xfrm>
              <a:off x="8570535" y="2285504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4"/>
            <p:cNvSpPr/>
            <p:nvPr/>
          </p:nvSpPr>
          <p:spPr>
            <a:xfrm>
              <a:off x="7997090" y="3430531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4"/>
            <p:cNvSpPr/>
            <p:nvPr/>
          </p:nvSpPr>
          <p:spPr>
            <a:xfrm>
              <a:off x="4571990" y="-4550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3" name="Google Shape;283;p4"/>
          <p:cNvSpPr txBox="1">
            <a:spLocks noGrp="1"/>
          </p:cNvSpPr>
          <p:nvPr>
            <p:ph type="sldNum" idx="12"/>
          </p:nvPr>
        </p:nvSpPr>
        <p:spPr>
          <a:xfrm>
            <a:off x="8570575" y="4571050"/>
            <a:ext cx="573300" cy="5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84" name="Google Shape;284;p4"/>
          <p:cNvSpPr/>
          <p:nvPr/>
        </p:nvSpPr>
        <p:spPr>
          <a:xfrm>
            <a:off x="4013594" y="-4550"/>
            <a:ext cx="1143300" cy="1143300"/>
          </a:xfrm>
          <a:prstGeom prst="rect">
            <a:avLst/>
          </a:prstGeom>
          <a:solidFill>
            <a:srgbClr val="266D7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4"/>
          <p:cNvSpPr txBox="1"/>
          <p:nvPr/>
        </p:nvSpPr>
        <p:spPr>
          <a:xfrm>
            <a:off x="3593400" y="-6081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 b="1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“</a:t>
            </a:r>
            <a:endParaRPr sz="9600" b="1"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286" name="Google Shape;286;p4"/>
          <p:cNvSpPr txBox="1">
            <a:spLocks noGrp="1"/>
          </p:cNvSpPr>
          <p:nvPr>
            <p:ph type="body" idx="1"/>
          </p:nvPr>
        </p:nvSpPr>
        <p:spPr>
          <a:xfrm>
            <a:off x="1758025" y="1702750"/>
            <a:ext cx="5628000" cy="173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 algn="ctr" rtl="0">
              <a:spcBef>
                <a:spcPts val="600"/>
              </a:spcBef>
              <a:spcAft>
                <a:spcPts val="0"/>
              </a:spcAft>
              <a:buSzPts val="2400"/>
              <a:buChar char="▪"/>
              <a:defRPr i="1"/>
            </a:lvl1pPr>
            <a:lvl2pPr marL="914400" lvl="1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□"/>
              <a:defRPr i="1"/>
            </a:lvl2pPr>
            <a:lvl3pPr marL="1371600" lvl="2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 i="1"/>
            </a:lvl3pPr>
            <a:lvl4pPr marL="1828800" lvl="3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 i="1"/>
            </a:lvl4pPr>
            <a:lvl5pPr marL="2286000" lvl="4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 i="1"/>
            </a:lvl5pPr>
            <a:lvl6pPr marL="2743200" lvl="5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 i="1"/>
            </a:lvl6pPr>
            <a:lvl7pPr marL="3200400" lvl="6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 i="1"/>
            </a:lvl7pPr>
            <a:lvl8pPr marL="3657600" lvl="7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 i="1"/>
            </a:lvl8pPr>
            <a:lvl9pPr marL="4114800" lvl="8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 i="1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8" name="Google Shape;288;p5"/>
          <p:cNvGrpSpPr/>
          <p:nvPr/>
        </p:nvGrpSpPr>
        <p:grpSpPr>
          <a:xfrm>
            <a:off x="7431431" y="1712991"/>
            <a:ext cx="1712404" cy="2862454"/>
            <a:chOff x="7431431" y="1712991"/>
            <a:chExt cx="1712404" cy="2862454"/>
          </a:xfrm>
        </p:grpSpPr>
        <p:sp>
          <p:nvSpPr>
            <p:cNvPr id="289" name="Google Shape;289;p5"/>
            <p:cNvSpPr/>
            <p:nvPr/>
          </p:nvSpPr>
          <p:spPr>
            <a:xfrm>
              <a:off x="7431431" y="2858018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5"/>
            <p:cNvSpPr/>
            <p:nvPr/>
          </p:nvSpPr>
          <p:spPr>
            <a:xfrm>
              <a:off x="8570535" y="2858018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5"/>
            <p:cNvSpPr/>
            <p:nvPr/>
          </p:nvSpPr>
          <p:spPr>
            <a:xfrm>
              <a:off x="8570535" y="4003045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5"/>
            <p:cNvSpPr/>
            <p:nvPr/>
          </p:nvSpPr>
          <p:spPr>
            <a:xfrm>
              <a:off x="7997090" y="1712991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3" name="Google Shape;293;p5"/>
          <p:cNvGrpSpPr/>
          <p:nvPr/>
        </p:nvGrpSpPr>
        <p:grpSpPr>
          <a:xfrm>
            <a:off x="7431431" y="1712991"/>
            <a:ext cx="1712404" cy="2862454"/>
            <a:chOff x="7431431" y="1712991"/>
            <a:chExt cx="1712404" cy="2862454"/>
          </a:xfrm>
        </p:grpSpPr>
        <p:sp>
          <p:nvSpPr>
            <p:cNvPr id="294" name="Google Shape;294;p5"/>
            <p:cNvSpPr/>
            <p:nvPr/>
          </p:nvSpPr>
          <p:spPr>
            <a:xfrm>
              <a:off x="7431431" y="4003045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5"/>
            <p:cNvSpPr/>
            <p:nvPr/>
          </p:nvSpPr>
          <p:spPr>
            <a:xfrm>
              <a:off x="8570535" y="1712991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6" name="Google Shape;296;p5"/>
          <p:cNvGrpSpPr/>
          <p:nvPr/>
        </p:nvGrpSpPr>
        <p:grpSpPr>
          <a:xfrm>
            <a:off x="7431431" y="-4550"/>
            <a:ext cx="1712404" cy="5152509"/>
            <a:chOff x="7431431" y="-4550"/>
            <a:chExt cx="1712404" cy="5152509"/>
          </a:xfrm>
        </p:grpSpPr>
        <p:sp>
          <p:nvSpPr>
            <p:cNvPr id="297" name="Google Shape;297;p5"/>
            <p:cNvSpPr/>
            <p:nvPr/>
          </p:nvSpPr>
          <p:spPr>
            <a:xfrm>
              <a:off x="7431431" y="1140477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5"/>
            <p:cNvSpPr/>
            <p:nvPr/>
          </p:nvSpPr>
          <p:spPr>
            <a:xfrm>
              <a:off x="7431431" y="4575559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5"/>
            <p:cNvSpPr/>
            <p:nvPr/>
          </p:nvSpPr>
          <p:spPr>
            <a:xfrm>
              <a:off x="8570535" y="1140477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5"/>
            <p:cNvSpPr/>
            <p:nvPr/>
          </p:nvSpPr>
          <p:spPr>
            <a:xfrm>
              <a:off x="7997090" y="-4550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5"/>
            <p:cNvSpPr/>
            <p:nvPr/>
          </p:nvSpPr>
          <p:spPr>
            <a:xfrm>
              <a:off x="7997090" y="2285504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2" name="Google Shape;302;p5"/>
          <p:cNvGrpSpPr/>
          <p:nvPr/>
        </p:nvGrpSpPr>
        <p:grpSpPr>
          <a:xfrm>
            <a:off x="7431431" y="-4550"/>
            <a:ext cx="1712404" cy="5152509"/>
            <a:chOff x="7431431" y="-4550"/>
            <a:chExt cx="1712404" cy="5152509"/>
          </a:xfrm>
        </p:grpSpPr>
        <p:sp>
          <p:nvSpPr>
            <p:cNvPr id="303" name="Google Shape;303;p5"/>
            <p:cNvSpPr/>
            <p:nvPr/>
          </p:nvSpPr>
          <p:spPr>
            <a:xfrm>
              <a:off x="7431431" y="-4550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5"/>
            <p:cNvSpPr/>
            <p:nvPr/>
          </p:nvSpPr>
          <p:spPr>
            <a:xfrm>
              <a:off x="7431431" y="2285504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5"/>
            <p:cNvSpPr/>
            <p:nvPr/>
          </p:nvSpPr>
          <p:spPr>
            <a:xfrm>
              <a:off x="7431431" y="3430531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5"/>
            <p:cNvSpPr/>
            <p:nvPr/>
          </p:nvSpPr>
          <p:spPr>
            <a:xfrm>
              <a:off x="8570535" y="567964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5"/>
            <p:cNvSpPr/>
            <p:nvPr/>
          </p:nvSpPr>
          <p:spPr>
            <a:xfrm>
              <a:off x="8570535" y="4575559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5"/>
            <p:cNvSpPr/>
            <p:nvPr/>
          </p:nvSpPr>
          <p:spPr>
            <a:xfrm>
              <a:off x="7997090" y="1140477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5"/>
            <p:cNvSpPr/>
            <p:nvPr/>
          </p:nvSpPr>
          <p:spPr>
            <a:xfrm>
              <a:off x="7997090" y="2858018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0" name="Google Shape;310;p5"/>
          <p:cNvGrpSpPr/>
          <p:nvPr/>
        </p:nvGrpSpPr>
        <p:grpSpPr>
          <a:xfrm>
            <a:off x="7431431" y="-4550"/>
            <a:ext cx="1712404" cy="4579995"/>
            <a:chOff x="7431431" y="-4550"/>
            <a:chExt cx="1712404" cy="4579995"/>
          </a:xfrm>
        </p:grpSpPr>
        <p:sp>
          <p:nvSpPr>
            <p:cNvPr id="311" name="Google Shape;311;p5"/>
            <p:cNvSpPr/>
            <p:nvPr/>
          </p:nvSpPr>
          <p:spPr>
            <a:xfrm>
              <a:off x="7431431" y="1712991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5"/>
            <p:cNvSpPr/>
            <p:nvPr/>
          </p:nvSpPr>
          <p:spPr>
            <a:xfrm>
              <a:off x="8570535" y="-4550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5"/>
            <p:cNvSpPr/>
            <p:nvPr/>
          </p:nvSpPr>
          <p:spPr>
            <a:xfrm>
              <a:off x="8570535" y="3430531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5"/>
            <p:cNvSpPr/>
            <p:nvPr/>
          </p:nvSpPr>
          <p:spPr>
            <a:xfrm>
              <a:off x="7997090" y="567964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5"/>
            <p:cNvSpPr/>
            <p:nvPr/>
          </p:nvSpPr>
          <p:spPr>
            <a:xfrm>
              <a:off x="7997090" y="4003045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6" name="Google Shape;316;p5"/>
          <p:cNvGrpSpPr/>
          <p:nvPr/>
        </p:nvGrpSpPr>
        <p:grpSpPr>
          <a:xfrm>
            <a:off x="7431431" y="567964"/>
            <a:ext cx="1712404" cy="4579995"/>
            <a:chOff x="7431431" y="567964"/>
            <a:chExt cx="1712404" cy="4579995"/>
          </a:xfrm>
        </p:grpSpPr>
        <p:sp>
          <p:nvSpPr>
            <p:cNvPr id="317" name="Google Shape;317;p5"/>
            <p:cNvSpPr/>
            <p:nvPr/>
          </p:nvSpPr>
          <p:spPr>
            <a:xfrm>
              <a:off x="7997090" y="4575559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5"/>
            <p:cNvSpPr/>
            <p:nvPr/>
          </p:nvSpPr>
          <p:spPr>
            <a:xfrm>
              <a:off x="7431431" y="567964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5"/>
            <p:cNvSpPr/>
            <p:nvPr/>
          </p:nvSpPr>
          <p:spPr>
            <a:xfrm>
              <a:off x="8570535" y="2285504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5"/>
            <p:cNvSpPr/>
            <p:nvPr/>
          </p:nvSpPr>
          <p:spPr>
            <a:xfrm>
              <a:off x="7997090" y="3430531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1" name="Google Shape;321;p5"/>
          <p:cNvSpPr txBox="1">
            <a:spLocks noGrp="1"/>
          </p:cNvSpPr>
          <p:nvPr>
            <p:ph type="title"/>
          </p:nvPr>
        </p:nvSpPr>
        <p:spPr>
          <a:xfrm>
            <a:off x="457200" y="510775"/>
            <a:ext cx="64083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2" name="Google Shape;322;p5"/>
          <p:cNvSpPr txBox="1">
            <a:spLocks noGrp="1"/>
          </p:cNvSpPr>
          <p:nvPr>
            <p:ph type="body" idx="1"/>
          </p:nvPr>
        </p:nvSpPr>
        <p:spPr>
          <a:xfrm>
            <a:off x="457200" y="1504950"/>
            <a:ext cx="6408300" cy="326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▪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□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9pPr>
          </a:lstStyle>
          <a:p>
            <a:endParaRPr/>
          </a:p>
        </p:txBody>
      </p:sp>
      <p:sp>
        <p:nvSpPr>
          <p:cNvPr id="323" name="Google Shape;323;p5"/>
          <p:cNvSpPr txBox="1">
            <a:spLocks noGrp="1"/>
          </p:cNvSpPr>
          <p:nvPr>
            <p:ph type="sldNum" idx="12"/>
          </p:nvPr>
        </p:nvSpPr>
        <p:spPr>
          <a:xfrm>
            <a:off x="8570575" y="4571050"/>
            <a:ext cx="573300" cy="5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7" name="Google Shape;407;p7"/>
          <p:cNvGrpSpPr/>
          <p:nvPr/>
        </p:nvGrpSpPr>
        <p:grpSpPr>
          <a:xfrm>
            <a:off x="7431431" y="1712991"/>
            <a:ext cx="1712404" cy="2862454"/>
            <a:chOff x="7431431" y="1712991"/>
            <a:chExt cx="1712404" cy="2862454"/>
          </a:xfrm>
        </p:grpSpPr>
        <p:sp>
          <p:nvSpPr>
            <p:cNvPr id="408" name="Google Shape;408;p7"/>
            <p:cNvSpPr/>
            <p:nvPr/>
          </p:nvSpPr>
          <p:spPr>
            <a:xfrm>
              <a:off x="7431431" y="2858018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7"/>
            <p:cNvSpPr/>
            <p:nvPr/>
          </p:nvSpPr>
          <p:spPr>
            <a:xfrm>
              <a:off x="8570535" y="2858018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7"/>
            <p:cNvSpPr/>
            <p:nvPr/>
          </p:nvSpPr>
          <p:spPr>
            <a:xfrm>
              <a:off x="8570535" y="4003045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7"/>
            <p:cNvSpPr/>
            <p:nvPr/>
          </p:nvSpPr>
          <p:spPr>
            <a:xfrm>
              <a:off x="7997090" y="1712991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2" name="Google Shape;412;p7"/>
          <p:cNvGrpSpPr/>
          <p:nvPr/>
        </p:nvGrpSpPr>
        <p:grpSpPr>
          <a:xfrm>
            <a:off x="7431431" y="1712991"/>
            <a:ext cx="1712404" cy="2862454"/>
            <a:chOff x="7431431" y="1712991"/>
            <a:chExt cx="1712404" cy="2862454"/>
          </a:xfrm>
        </p:grpSpPr>
        <p:sp>
          <p:nvSpPr>
            <p:cNvPr id="413" name="Google Shape;413;p7"/>
            <p:cNvSpPr/>
            <p:nvPr/>
          </p:nvSpPr>
          <p:spPr>
            <a:xfrm>
              <a:off x="7431431" y="4003045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7"/>
            <p:cNvSpPr/>
            <p:nvPr/>
          </p:nvSpPr>
          <p:spPr>
            <a:xfrm>
              <a:off x="8570535" y="1712991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5" name="Google Shape;415;p7"/>
          <p:cNvGrpSpPr/>
          <p:nvPr/>
        </p:nvGrpSpPr>
        <p:grpSpPr>
          <a:xfrm>
            <a:off x="7431431" y="-4550"/>
            <a:ext cx="1712404" cy="5152509"/>
            <a:chOff x="7431431" y="-4550"/>
            <a:chExt cx="1712404" cy="5152509"/>
          </a:xfrm>
        </p:grpSpPr>
        <p:sp>
          <p:nvSpPr>
            <p:cNvPr id="416" name="Google Shape;416;p7"/>
            <p:cNvSpPr/>
            <p:nvPr/>
          </p:nvSpPr>
          <p:spPr>
            <a:xfrm>
              <a:off x="7431431" y="1140477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7"/>
            <p:cNvSpPr/>
            <p:nvPr/>
          </p:nvSpPr>
          <p:spPr>
            <a:xfrm>
              <a:off x="7431431" y="4575559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7"/>
            <p:cNvSpPr/>
            <p:nvPr/>
          </p:nvSpPr>
          <p:spPr>
            <a:xfrm>
              <a:off x="8570535" y="1140477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7"/>
            <p:cNvSpPr/>
            <p:nvPr/>
          </p:nvSpPr>
          <p:spPr>
            <a:xfrm>
              <a:off x="7997090" y="-4550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7"/>
            <p:cNvSpPr/>
            <p:nvPr/>
          </p:nvSpPr>
          <p:spPr>
            <a:xfrm>
              <a:off x="7997090" y="2285504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1" name="Google Shape;421;p7"/>
          <p:cNvGrpSpPr/>
          <p:nvPr/>
        </p:nvGrpSpPr>
        <p:grpSpPr>
          <a:xfrm>
            <a:off x="7431431" y="-4550"/>
            <a:ext cx="1712404" cy="5152509"/>
            <a:chOff x="7431431" y="-4550"/>
            <a:chExt cx="1712404" cy="5152509"/>
          </a:xfrm>
        </p:grpSpPr>
        <p:sp>
          <p:nvSpPr>
            <p:cNvPr id="422" name="Google Shape;422;p7"/>
            <p:cNvSpPr/>
            <p:nvPr/>
          </p:nvSpPr>
          <p:spPr>
            <a:xfrm>
              <a:off x="7431431" y="-4550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7"/>
            <p:cNvSpPr/>
            <p:nvPr/>
          </p:nvSpPr>
          <p:spPr>
            <a:xfrm>
              <a:off x="7431431" y="2285504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7"/>
            <p:cNvSpPr/>
            <p:nvPr/>
          </p:nvSpPr>
          <p:spPr>
            <a:xfrm>
              <a:off x="7431431" y="3430531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7"/>
            <p:cNvSpPr/>
            <p:nvPr/>
          </p:nvSpPr>
          <p:spPr>
            <a:xfrm>
              <a:off x="8570535" y="567964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7"/>
            <p:cNvSpPr/>
            <p:nvPr/>
          </p:nvSpPr>
          <p:spPr>
            <a:xfrm>
              <a:off x="8570535" y="4575559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7"/>
            <p:cNvSpPr/>
            <p:nvPr/>
          </p:nvSpPr>
          <p:spPr>
            <a:xfrm>
              <a:off x="7997090" y="1140477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7"/>
            <p:cNvSpPr/>
            <p:nvPr/>
          </p:nvSpPr>
          <p:spPr>
            <a:xfrm>
              <a:off x="7997090" y="2858018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9" name="Google Shape;429;p7"/>
          <p:cNvGrpSpPr/>
          <p:nvPr/>
        </p:nvGrpSpPr>
        <p:grpSpPr>
          <a:xfrm>
            <a:off x="7431431" y="-4550"/>
            <a:ext cx="1712404" cy="4579995"/>
            <a:chOff x="7431431" y="-4550"/>
            <a:chExt cx="1712404" cy="4579995"/>
          </a:xfrm>
        </p:grpSpPr>
        <p:sp>
          <p:nvSpPr>
            <p:cNvPr id="430" name="Google Shape;430;p7"/>
            <p:cNvSpPr/>
            <p:nvPr/>
          </p:nvSpPr>
          <p:spPr>
            <a:xfrm>
              <a:off x="7431431" y="1712991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7"/>
            <p:cNvSpPr/>
            <p:nvPr/>
          </p:nvSpPr>
          <p:spPr>
            <a:xfrm>
              <a:off x="8570535" y="-4550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7"/>
            <p:cNvSpPr/>
            <p:nvPr/>
          </p:nvSpPr>
          <p:spPr>
            <a:xfrm>
              <a:off x="8570535" y="3430531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7"/>
            <p:cNvSpPr/>
            <p:nvPr/>
          </p:nvSpPr>
          <p:spPr>
            <a:xfrm>
              <a:off x="7997090" y="567964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7"/>
            <p:cNvSpPr/>
            <p:nvPr/>
          </p:nvSpPr>
          <p:spPr>
            <a:xfrm>
              <a:off x="7997090" y="4003045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5" name="Google Shape;435;p7"/>
          <p:cNvGrpSpPr/>
          <p:nvPr/>
        </p:nvGrpSpPr>
        <p:grpSpPr>
          <a:xfrm>
            <a:off x="7431431" y="567964"/>
            <a:ext cx="1712404" cy="4579995"/>
            <a:chOff x="7431431" y="567964"/>
            <a:chExt cx="1712404" cy="4579995"/>
          </a:xfrm>
        </p:grpSpPr>
        <p:sp>
          <p:nvSpPr>
            <p:cNvPr id="436" name="Google Shape;436;p7"/>
            <p:cNvSpPr/>
            <p:nvPr/>
          </p:nvSpPr>
          <p:spPr>
            <a:xfrm>
              <a:off x="7997090" y="4575559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7"/>
            <p:cNvSpPr/>
            <p:nvPr/>
          </p:nvSpPr>
          <p:spPr>
            <a:xfrm>
              <a:off x="7431431" y="567964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7"/>
            <p:cNvSpPr/>
            <p:nvPr/>
          </p:nvSpPr>
          <p:spPr>
            <a:xfrm>
              <a:off x="8570535" y="2285504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7"/>
            <p:cNvSpPr/>
            <p:nvPr/>
          </p:nvSpPr>
          <p:spPr>
            <a:xfrm>
              <a:off x="7997090" y="3430531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40" name="Google Shape;440;p7"/>
          <p:cNvSpPr txBox="1">
            <a:spLocks noGrp="1"/>
          </p:cNvSpPr>
          <p:nvPr>
            <p:ph type="title"/>
          </p:nvPr>
        </p:nvSpPr>
        <p:spPr>
          <a:xfrm>
            <a:off x="457200" y="510775"/>
            <a:ext cx="64083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41" name="Google Shape;441;p7"/>
          <p:cNvSpPr txBox="1">
            <a:spLocks noGrp="1"/>
          </p:cNvSpPr>
          <p:nvPr>
            <p:ph type="body" idx="1"/>
          </p:nvPr>
        </p:nvSpPr>
        <p:spPr>
          <a:xfrm>
            <a:off x="457200" y="1559025"/>
            <a:ext cx="31104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□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9pPr>
          </a:lstStyle>
          <a:p>
            <a:endParaRPr/>
          </a:p>
        </p:txBody>
      </p:sp>
      <p:sp>
        <p:nvSpPr>
          <p:cNvPr id="442" name="Google Shape;442;p7"/>
          <p:cNvSpPr txBox="1">
            <a:spLocks noGrp="1"/>
          </p:cNvSpPr>
          <p:nvPr>
            <p:ph type="body" idx="2"/>
          </p:nvPr>
        </p:nvSpPr>
        <p:spPr>
          <a:xfrm>
            <a:off x="3755024" y="1559025"/>
            <a:ext cx="31104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□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9pPr>
          </a:lstStyle>
          <a:p>
            <a:endParaRPr/>
          </a:p>
        </p:txBody>
      </p:sp>
      <p:sp>
        <p:nvSpPr>
          <p:cNvPr id="443" name="Google Shape;443;p7"/>
          <p:cNvSpPr txBox="1">
            <a:spLocks noGrp="1"/>
          </p:cNvSpPr>
          <p:nvPr>
            <p:ph type="sldNum" idx="12"/>
          </p:nvPr>
        </p:nvSpPr>
        <p:spPr>
          <a:xfrm>
            <a:off x="8570575" y="4571050"/>
            <a:ext cx="573300" cy="5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5" name="Google Shape;565;p11"/>
          <p:cNvGrpSpPr/>
          <p:nvPr/>
        </p:nvGrpSpPr>
        <p:grpSpPr>
          <a:xfrm>
            <a:off x="0" y="-4550"/>
            <a:ext cx="9143835" cy="5152509"/>
            <a:chOff x="0" y="-4550"/>
            <a:chExt cx="9143835" cy="5152509"/>
          </a:xfrm>
        </p:grpSpPr>
        <p:sp>
          <p:nvSpPr>
            <p:cNvPr id="566" name="Google Shape;566;p11"/>
            <p:cNvSpPr/>
            <p:nvPr/>
          </p:nvSpPr>
          <p:spPr>
            <a:xfrm>
              <a:off x="3440674" y="4575559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11"/>
            <p:cNvSpPr/>
            <p:nvPr/>
          </p:nvSpPr>
          <p:spPr>
            <a:xfrm>
              <a:off x="573433" y="-4550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11"/>
            <p:cNvSpPr/>
            <p:nvPr/>
          </p:nvSpPr>
          <p:spPr>
            <a:xfrm>
              <a:off x="0" y="567964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11"/>
            <p:cNvSpPr/>
            <p:nvPr/>
          </p:nvSpPr>
          <p:spPr>
            <a:xfrm>
              <a:off x="0" y="4003045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11"/>
            <p:cNvSpPr/>
            <p:nvPr/>
          </p:nvSpPr>
          <p:spPr>
            <a:xfrm>
              <a:off x="1720337" y="-4550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11"/>
            <p:cNvSpPr/>
            <p:nvPr/>
          </p:nvSpPr>
          <p:spPr>
            <a:xfrm>
              <a:off x="5718882" y="4575559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11"/>
            <p:cNvSpPr/>
            <p:nvPr/>
          </p:nvSpPr>
          <p:spPr>
            <a:xfrm>
              <a:off x="8570535" y="2858018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11"/>
            <p:cNvSpPr/>
            <p:nvPr/>
          </p:nvSpPr>
          <p:spPr>
            <a:xfrm>
              <a:off x="8570535" y="4003045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4" name="Google Shape;574;p11"/>
          <p:cNvGrpSpPr/>
          <p:nvPr/>
        </p:nvGrpSpPr>
        <p:grpSpPr>
          <a:xfrm>
            <a:off x="0" y="-4550"/>
            <a:ext cx="9143835" cy="5152509"/>
            <a:chOff x="0" y="-4550"/>
            <a:chExt cx="9143835" cy="5152509"/>
          </a:xfrm>
        </p:grpSpPr>
        <p:sp>
          <p:nvSpPr>
            <p:cNvPr id="575" name="Google Shape;575;p11"/>
            <p:cNvSpPr/>
            <p:nvPr/>
          </p:nvSpPr>
          <p:spPr>
            <a:xfrm>
              <a:off x="573433" y="4575559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11"/>
            <p:cNvSpPr/>
            <p:nvPr/>
          </p:nvSpPr>
          <p:spPr>
            <a:xfrm>
              <a:off x="0" y="2285504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11"/>
            <p:cNvSpPr/>
            <p:nvPr/>
          </p:nvSpPr>
          <p:spPr>
            <a:xfrm>
              <a:off x="2867228" y="-4550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11"/>
            <p:cNvSpPr/>
            <p:nvPr/>
          </p:nvSpPr>
          <p:spPr>
            <a:xfrm>
              <a:off x="2867228" y="4575559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11"/>
            <p:cNvSpPr/>
            <p:nvPr/>
          </p:nvSpPr>
          <p:spPr>
            <a:xfrm>
              <a:off x="5718882" y="-4550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11"/>
            <p:cNvSpPr/>
            <p:nvPr/>
          </p:nvSpPr>
          <p:spPr>
            <a:xfrm>
              <a:off x="8570535" y="1712991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1" name="Google Shape;581;p11"/>
          <p:cNvGrpSpPr/>
          <p:nvPr/>
        </p:nvGrpSpPr>
        <p:grpSpPr>
          <a:xfrm>
            <a:off x="0" y="-4550"/>
            <a:ext cx="9143835" cy="5152509"/>
            <a:chOff x="0" y="-4550"/>
            <a:chExt cx="9143835" cy="5152509"/>
          </a:xfrm>
        </p:grpSpPr>
        <p:sp>
          <p:nvSpPr>
            <p:cNvPr id="582" name="Google Shape;582;p11"/>
            <p:cNvSpPr/>
            <p:nvPr/>
          </p:nvSpPr>
          <p:spPr>
            <a:xfrm>
              <a:off x="0" y="-4550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11"/>
            <p:cNvSpPr/>
            <p:nvPr/>
          </p:nvSpPr>
          <p:spPr>
            <a:xfrm>
              <a:off x="0" y="3430531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11"/>
            <p:cNvSpPr/>
            <p:nvPr/>
          </p:nvSpPr>
          <p:spPr>
            <a:xfrm>
              <a:off x="1146891" y="4575559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11"/>
            <p:cNvSpPr/>
            <p:nvPr/>
          </p:nvSpPr>
          <p:spPr>
            <a:xfrm>
              <a:off x="4014120" y="4575559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11"/>
            <p:cNvSpPr/>
            <p:nvPr/>
          </p:nvSpPr>
          <p:spPr>
            <a:xfrm>
              <a:off x="3440674" y="-4550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11"/>
            <p:cNvSpPr/>
            <p:nvPr/>
          </p:nvSpPr>
          <p:spPr>
            <a:xfrm>
              <a:off x="7431431" y="4575559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11"/>
            <p:cNvSpPr/>
            <p:nvPr/>
          </p:nvSpPr>
          <p:spPr>
            <a:xfrm>
              <a:off x="8570535" y="1140477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11"/>
            <p:cNvSpPr/>
            <p:nvPr/>
          </p:nvSpPr>
          <p:spPr>
            <a:xfrm>
              <a:off x="7997090" y="-4550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0" name="Google Shape;590;p11"/>
          <p:cNvGrpSpPr/>
          <p:nvPr/>
        </p:nvGrpSpPr>
        <p:grpSpPr>
          <a:xfrm>
            <a:off x="0" y="-4550"/>
            <a:ext cx="9143835" cy="5152509"/>
            <a:chOff x="0" y="-4550"/>
            <a:chExt cx="9143835" cy="5152509"/>
          </a:xfrm>
        </p:grpSpPr>
        <p:sp>
          <p:nvSpPr>
            <p:cNvPr id="591" name="Google Shape;591;p11"/>
            <p:cNvSpPr/>
            <p:nvPr/>
          </p:nvSpPr>
          <p:spPr>
            <a:xfrm>
              <a:off x="7431431" y="-4550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11"/>
            <p:cNvSpPr/>
            <p:nvPr/>
          </p:nvSpPr>
          <p:spPr>
            <a:xfrm>
              <a:off x="0" y="4575559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11"/>
            <p:cNvSpPr/>
            <p:nvPr/>
          </p:nvSpPr>
          <p:spPr>
            <a:xfrm>
              <a:off x="1146891" y="-4550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11"/>
            <p:cNvSpPr/>
            <p:nvPr/>
          </p:nvSpPr>
          <p:spPr>
            <a:xfrm>
              <a:off x="2293783" y="-4550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11"/>
            <p:cNvSpPr/>
            <p:nvPr/>
          </p:nvSpPr>
          <p:spPr>
            <a:xfrm>
              <a:off x="2293783" y="4575559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11"/>
            <p:cNvSpPr/>
            <p:nvPr/>
          </p:nvSpPr>
          <p:spPr>
            <a:xfrm>
              <a:off x="5145436" y="-4550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11"/>
            <p:cNvSpPr/>
            <p:nvPr/>
          </p:nvSpPr>
          <p:spPr>
            <a:xfrm>
              <a:off x="4571990" y="4575559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11"/>
            <p:cNvSpPr/>
            <p:nvPr/>
          </p:nvSpPr>
          <p:spPr>
            <a:xfrm>
              <a:off x="6292327" y="-4550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11"/>
            <p:cNvSpPr/>
            <p:nvPr/>
          </p:nvSpPr>
          <p:spPr>
            <a:xfrm>
              <a:off x="8570535" y="567964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11"/>
            <p:cNvSpPr/>
            <p:nvPr/>
          </p:nvSpPr>
          <p:spPr>
            <a:xfrm>
              <a:off x="8570535" y="4575559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1" name="Google Shape;601;p11"/>
          <p:cNvGrpSpPr/>
          <p:nvPr/>
        </p:nvGrpSpPr>
        <p:grpSpPr>
          <a:xfrm>
            <a:off x="0" y="-4550"/>
            <a:ext cx="9143835" cy="5152509"/>
            <a:chOff x="0" y="-4550"/>
            <a:chExt cx="9143835" cy="5152509"/>
          </a:xfrm>
        </p:grpSpPr>
        <p:sp>
          <p:nvSpPr>
            <p:cNvPr id="602" name="Google Shape;602;p11"/>
            <p:cNvSpPr/>
            <p:nvPr/>
          </p:nvSpPr>
          <p:spPr>
            <a:xfrm>
              <a:off x="0" y="1712991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11"/>
            <p:cNvSpPr/>
            <p:nvPr/>
          </p:nvSpPr>
          <p:spPr>
            <a:xfrm>
              <a:off x="0" y="2858018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11"/>
            <p:cNvSpPr/>
            <p:nvPr/>
          </p:nvSpPr>
          <p:spPr>
            <a:xfrm>
              <a:off x="4014120" y="-4550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11"/>
            <p:cNvSpPr/>
            <p:nvPr/>
          </p:nvSpPr>
          <p:spPr>
            <a:xfrm>
              <a:off x="5145436" y="4575559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11"/>
            <p:cNvSpPr/>
            <p:nvPr/>
          </p:nvSpPr>
          <p:spPr>
            <a:xfrm>
              <a:off x="6857986" y="4575559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11"/>
            <p:cNvSpPr/>
            <p:nvPr/>
          </p:nvSpPr>
          <p:spPr>
            <a:xfrm>
              <a:off x="8570535" y="-4550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11"/>
            <p:cNvSpPr/>
            <p:nvPr/>
          </p:nvSpPr>
          <p:spPr>
            <a:xfrm>
              <a:off x="8570535" y="3430531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9" name="Google Shape;609;p11"/>
          <p:cNvGrpSpPr/>
          <p:nvPr/>
        </p:nvGrpSpPr>
        <p:grpSpPr>
          <a:xfrm>
            <a:off x="0" y="-4550"/>
            <a:ext cx="9143835" cy="5152509"/>
            <a:chOff x="0" y="-4550"/>
            <a:chExt cx="9143835" cy="5152509"/>
          </a:xfrm>
        </p:grpSpPr>
        <p:sp>
          <p:nvSpPr>
            <p:cNvPr id="610" name="Google Shape;610;p11"/>
            <p:cNvSpPr/>
            <p:nvPr/>
          </p:nvSpPr>
          <p:spPr>
            <a:xfrm>
              <a:off x="7997090" y="4575559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11"/>
            <p:cNvSpPr/>
            <p:nvPr/>
          </p:nvSpPr>
          <p:spPr>
            <a:xfrm>
              <a:off x="0" y="1140477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11"/>
            <p:cNvSpPr/>
            <p:nvPr/>
          </p:nvSpPr>
          <p:spPr>
            <a:xfrm>
              <a:off x="1720337" y="4575559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11"/>
            <p:cNvSpPr/>
            <p:nvPr/>
          </p:nvSpPr>
          <p:spPr>
            <a:xfrm>
              <a:off x="6292327" y="4575559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11"/>
            <p:cNvSpPr/>
            <p:nvPr/>
          </p:nvSpPr>
          <p:spPr>
            <a:xfrm>
              <a:off x="6857986" y="-4550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11"/>
            <p:cNvSpPr/>
            <p:nvPr/>
          </p:nvSpPr>
          <p:spPr>
            <a:xfrm>
              <a:off x="8570535" y="2285504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11"/>
            <p:cNvSpPr/>
            <p:nvPr/>
          </p:nvSpPr>
          <p:spPr>
            <a:xfrm>
              <a:off x="4571990" y="-4550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17" name="Google Shape;617;p11"/>
          <p:cNvSpPr txBox="1">
            <a:spLocks noGrp="1"/>
          </p:cNvSpPr>
          <p:nvPr>
            <p:ph type="sldNum" idx="12"/>
          </p:nvPr>
        </p:nvSpPr>
        <p:spPr>
          <a:xfrm>
            <a:off x="8570575" y="4571050"/>
            <a:ext cx="573300" cy="5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 mosaic">
  <p:cSld name="BLANK_2"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3"/>
          <p:cNvSpPr txBox="1">
            <a:spLocks noGrp="1"/>
          </p:cNvSpPr>
          <p:nvPr>
            <p:ph type="sldNum" idx="12"/>
          </p:nvPr>
        </p:nvSpPr>
        <p:spPr>
          <a:xfrm>
            <a:off x="8570575" y="4571050"/>
            <a:ext cx="573300" cy="5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724" name="Google Shape;724;p13"/>
          <p:cNvGrpSpPr/>
          <p:nvPr/>
        </p:nvGrpSpPr>
        <p:grpSpPr>
          <a:xfrm>
            <a:off x="0" y="-4550"/>
            <a:ext cx="9143835" cy="5152509"/>
            <a:chOff x="0" y="-4550"/>
            <a:chExt cx="9143835" cy="5152509"/>
          </a:xfrm>
        </p:grpSpPr>
        <p:sp>
          <p:nvSpPr>
            <p:cNvPr id="725" name="Google Shape;725;p13"/>
            <p:cNvSpPr/>
            <p:nvPr/>
          </p:nvSpPr>
          <p:spPr>
            <a:xfrm>
              <a:off x="3440674" y="4575559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13"/>
            <p:cNvSpPr/>
            <p:nvPr/>
          </p:nvSpPr>
          <p:spPr>
            <a:xfrm>
              <a:off x="573433" y="-4550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13"/>
            <p:cNvSpPr/>
            <p:nvPr/>
          </p:nvSpPr>
          <p:spPr>
            <a:xfrm>
              <a:off x="573433" y="3430531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13"/>
            <p:cNvSpPr/>
            <p:nvPr/>
          </p:nvSpPr>
          <p:spPr>
            <a:xfrm>
              <a:off x="0" y="567964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13"/>
            <p:cNvSpPr/>
            <p:nvPr/>
          </p:nvSpPr>
          <p:spPr>
            <a:xfrm>
              <a:off x="0" y="4003045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13"/>
            <p:cNvSpPr/>
            <p:nvPr/>
          </p:nvSpPr>
          <p:spPr>
            <a:xfrm>
              <a:off x="1720337" y="-4550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13"/>
            <p:cNvSpPr/>
            <p:nvPr/>
          </p:nvSpPr>
          <p:spPr>
            <a:xfrm>
              <a:off x="1720337" y="3430531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13"/>
            <p:cNvSpPr/>
            <p:nvPr/>
          </p:nvSpPr>
          <p:spPr>
            <a:xfrm>
              <a:off x="1146891" y="1712991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13"/>
            <p:cNvSpPr/>
            <p:nvPr/>
          </p:nvSpPr>
          <p:spPr>
            <a:xfrm>
              <a:off x="1146891" y="4003045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13"/>
            <p:cNvSpPr/>
            <p:nvPr/>
          </p:nvSpPr>
          <p:spPr>
            <a:xfrm>
              <a:off x="2867228" y="567964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13"/>
            <p:cNvSpPr/>
            <p:nvPr/>
          </p:nvSpPr>
          <p:spPr>
            <a:xfrm>
              <a:off x="2867228" y="4003045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13"/>
            <p:cNvSpPr/>
            <p:nvPr/>
          </p:nvSpPr>
          <p:spPr>
            <a:xfrm>
              <a:off x="2293783" y="1712991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13"/>
            <p:cNvSpPr/>
            <p:nvPr/>
          </p:nvSpPr>
          <p:spPr>
            <a:xfrm>
              <a:off x="4014120" y="1140477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13"/>
            <p:cNvSpPr/>
            <p:nvPr/>
          </p:nvSpPr>
          <p:spPr>
            <a:xfrm>
              <a:off x="3440674" y="1712991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13"/>
            <p:cNvSpPr/>
            <p:nvPr/>
          </p:nvSpPr>
          <p:spPr>
            <a:xfrm>
              <a:off x="5145436" y="1140477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13"/>
            <p:cNvSpPr/>
            <p:nvPr/>
          </p:nvSpPr>
          <p:spPr>
            <a:xfrm>
              <a:off x="5145436" y="4003045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13"/>
            <p:cNvSpPr/>
            <p:nvPr/>
          </p:nvSpPr>
          <p:spPr>
            <a:xfrm>
              <a:off x="4571990" y="2858018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13"/>
            <p:cNvSpPr/>
            <p:nvPr/>
          </p:nvSpPr>
          <p:spPr>
            <a:xfrm>
              <a:off x="6292327" y="2858018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13"/>
            <p:cNvSpPr/>
            <p:nvPr/>
          </p:nvSpPr>
          <p:spPr>
            <a:xfrm>
              <a:off x="5718882" y="3430531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13"/>
            <p:cNvSpPr/>
            <p:nvPr/>
          </p:nvSpPr>
          <p:spPr>
            <a:xfrm>
              <a:off x="5718882" y="4575559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13"/>
            <p:cNvSpPr/>
            <p:nvPr/>
          </p:nvSpPr>
          <p:spPr>
            <a:xfrm>
              <a:off x="7431431" y="2858018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13"/>
            <p:cNvSpPr/>
            <p:nvPr/>
          </p:nvSpPr>
          <p:spPr>
            <a:xfrm>
              <a:off x="6857986" y="1140477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13"/>
            <p:cNvSpPr/>
            <p:nvPr/>
          </p:nvSpPr>
          <p:spPr>
            <a:xfrm>
              <a:off x="8570535" y="2858018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13"/>
            <p:cNvSpPr/>
            <p:nvPr/>
          </p:nvSpPr>
          <p:spPr>
            <a:xfrm>
              <a:off x="8570535" y="4003045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13"/>
            <p:cNvSpPr/>
            <p:nvPr/>
          </p:nvSpPr>
          <p:spPr>
            <a:xfrm>
              <a:off x="7997090" y="1712991"/>
              <a:ext cx="573300" cy="57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50" name="Google Shape;750;p13"/>
          <p:cNvGrpSpPr/>
          <p:nvPr/>
        </p:nvGrpSpPr>
        <p:grpSpPr>
          <a:xfrm>
            <a:off x="0" y="-4550"/>
            <a:ext cx="9143835" cy="5152509"/>
            <a:chOff x="0" y="-4550"/>
            <a:chExt cx="9143835" cy="5152509"/>
          </a:xfrm>
        </p:grpSpPr>
        <p:sp>
          <p:nvSpPr>
            <p:cNvPr id="751" name="Google Shape;751;p13"/>
            <p:cNvSpPr/>
            <p:nvPr/>
          </p:nvSpPr>
          <p:spPr>
            <a:xfrm>
              <a:off x="573433" y="1140477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13"/>
            <p:cNvSpPr/>
            <p:nvPr/>
          </p:nvSpPr>
          <p:spPr>
            <a:xfrm>
              <a:off x="573433" y="4575559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13"/>
            <p:cNvSpPr/>
            <p:nvPr/>
          </p:nvSpPr>
          <p:spPr>
            <a:xfrm>
              <a:off x="0" y="2285504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13"/>
            <p:cNvSpPr/>
            <p:nvPr/>
          </p:nvSpPr>
          <p:spPr>
            <a:xfrm>
              <a:off x="1720337" y="2285504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13"/>
            <p:cNvSpPr/>
            <p:nvPr/>
          </p:nvSpPr>
          <p:spPr>
            <a:xfrm>
              <a:off x="1146891" y="567964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13"/>
            <p:cNvSpPr/>
            <p:nvPr/>
          </p:nvSpPr>
          <p:spPr>
            <a:xfrm>
              <a:off x="1146891" y="2858018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13"/>
            <p:cNvSpPr/>
            <p:nvPr/>
          </p:nvSpPr>
          <p:spPr>
            <a:xfrm>
              <a:off x="2867228" y="-4550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13"/>
            <p:cNvSpPr/>
            <p:nvPr/>
          </p:nvSpPr>
          <p:spPr>
            <a:xfrm>
              <a:off x="2867228" y="2858018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13"/>
            <p:cNvSpPr/>
            <p:nvPr/>
          </p:nvSpPr>
          <p:spPr>
            <a:xfrm>
              <a:off x="2867228" y="4575559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13"/>
            <p:cNvSpPr/>
            <p:nvPr/>
          </p:nvSpPr>
          <p:spPr>
            <a:xfrm>
              <a:off x="2293783" y="3430531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13"/>
            <p:cNvSpPr/>
            <p:nvPr/>
          </p:nvSpPr>
          <p:spPr>
            <a:xfrm>
              <a:off x="4014120" y="567964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13"/>
            <p:cNvSpPr/>
            <p:nvPr/>
          </p:nvSpPr>
          <p:spPr>
            <a:xfrm>
              <a:off x="4014120" y="2285504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13"/>
            <p:cNvSpPr/>
            <p:nvPr/>
          </p:nvSpPr>
          <p:spPr>
            <a:xfrm>
              <a:off x="4014120" y="3430531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13"/>
            <p:cNvSpPr/>
            <p:nvPr/>
          </p:nvSpPr>
          <p:spPr>
            <a:xfrm>
              <a:off x="4571990" y="1712991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13"/>
            <p:cNvSpPr/>
            <p:nvPr/>
          </p:nvSpPr>
          <p:spPr>
            <a:xfrm>
              <a:off x="4571990" y="4003045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13"/>
            <p:cNvSpPr/>
            <p:nvPr/>
          </p:nvSpPr>
          <p:spPr>
            <a:xfrm>
              <a:off x="6292327" y="567964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13"/>
            <p:cNvSpPr/>
            <p:nvPr/>
          </p:nvSpPr>
          <p:spPr>
            <a:xfrm>
              <a:off x="6292327" y="2285504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13"/>
            <p:cNvSpPr/>
            <p:nvPr/>
          </p:nvSpPr>
          <p:spPr>
            <a:xfrm>
              <a:off x="6292327" y="4003045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13"/>
            <p:cNvSpPr/>
            <p:nvPr/>
          </p:nvSpPr>
          <p:spPr>
            <a:xfrm>
              <a:off x="5718882" y="-4550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13"/>
            <p:cNvSpPr/>
            <p:nvPr/>
          </p:nvSpPr>
          <p:spPr>
            <a:xfrm>
              <a:off x="5718882" y="1712991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13"/>
            <p:cNvSpPr/>
            <p:nvPr/>
          </p:nvSpPr>
          <p:spPr>
            <a:xfrm>
              <a:off x="7431431" y="4003045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13"/>
            <p:cNvSpPr/>
            <p:nvPr/>
          </p:nvSpPr>
          <p:spPr>
            <a:xfrm>
              <a:off x="6857986" y="3430531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13"/>
            <p:cNvSpPr/>
            <p:nvPr/>
          </p:nvSpPr>
          <p:spPr>
            <a:xfrm>
              <a:off x="8570535" y="1712991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13"/>
            <p:cNvSpPr/>
            <p:nvPr/>
          </p:nvSpPr>
          <p:spPr>
            <a:xfrm>
              <a:off x="5718882" y="2858018"/>
              <a:ext cx="573300" cy="57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75" name="Google Shape;775;p13"/>
          <p:cNvGrpSpPr/>
          <p:nvPr/>
        </p:nvGrpSpPr>
        <p:grpSpPr>
          <a:xfrm>
            <a:off x="0" y="-4550"/>
            <a:ext cx="9143835" cy="5152509"/>
            <a:chOff x="0" y="-4550"/>
            <a:chExt cx="9143835" cy="5152509"/>
          </a:xfrm>
        </p:grpSpPr>
        <p:sp>
          <p:nvSpPr>
            <p:cNvPr id="776" name="Google Shape;776;p13"/>
            <p:cNvSpPr/>
            <p:nvPr/>
          </p:nvSpPr>
          <p:spPr>
            <a:xfrm>
              <a:off x="573433" y="1712991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13"/>
            <p:cNvSpPr/>
            <p:nvPr/>
          </p:nvSpPr>
          <p:spPr>
            <a:xfrm>
              <a:off x="0" y="-4550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13"/>
            <p:cNvSpPr/>
            <p:nvPr/>
          </p:nvSpPr>
          <p:spPr>
            <a:xfrm>
              <a:off x="0" y="3430531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13"/>
            <p:cNvSpPr/>
            <p:nvPr/>
          </p:nvSpPr>
          <p:spPr>
            <a:xfrm>
              <a:off x="1720337" y="567964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13"/>
            <p:cNvSpPr/>
            <p:nvPr/>
          </p:nvSpPr>
          <p:spPr>
            <a:xfrm>
              <a:off x="1146891" y="2285504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13"/>
            <p:cNvSpPr/>
            <p:nvPr/>
          </p:nvSpPr>
          <p:spPr>
            <a:xfrm>
              <a:off x="1146891" y="4575559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13"/>
            <p:cNvSpPr/>
            <p:nvPr/>
          </p:nvSpPr>
          <p:spPr>
            <a:xfrm>
              <a:off x="2867228" y="1140477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13"/>
            <p:cNvSpPr/>
            <p:nvPr/>
          </p:nvSpPr>
          <p:spPr>
            <a:xfrm>
              <a:off x="2867228" y="2285504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13"/>
            <p:cNvSpPr/>
            <p:nvPr/>
          </p:nvSpPr>
          <p:spPr>
            <a:xfrm>
              <a:off x="2293783" y="4003045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13"/>
            <p:cNvSpPr/>
            <p:nvPr/>
          </p:nvSpPr>
          <p:spPr>
            <a:xfrm>
              <a:off x="4014120" y="4575559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13"/>
            <p:cNvSpPr/>
            <p:nvPr/>
          </p:nvSpPr>
          <p:spPr>
            <a:xfrm>
              <a:off x="3440674" y="-4550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13"/>
            <p:cNvSpPr/>
            <p:nvPr/>
          </p:nvSpPr>
          <p:spPr>
            <a:xfrm>
              <a:off x="3440674" y="2858018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13"/>
            <p:cNvSpPr/>
            <p:nvPr/>
          </p:nvSpPr>
          <p:spPr>
            <a:xfrm>
              <a:off x="5145436" y="567964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13"/>
            <p:cNvSpPr/>
            <p:nvPr/>
          </p:nvSpPr>
          <p:spPr>
            <a:xfrm>
              <a:off x="5145436" y="2285504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13"/>
            <p:cNvSpPr/>
            <p:nvPr/>
          </p:nvSpPr>
          <p:spPr>
            <a:xfrm>
              <a:off x="4571990" y="1140477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13"/>
            <p:cNvSpPr/>
            <p:nvPr/>
          </p:nvSpPr>
          <p:spPr>
            <a:xfrm>
              <a:off x="6292327" y="3430531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13"/>
            <p:cNvSpPr/>
            <p:nvPr/>
          </p:nvSpPr>
          <p:spPr>
            <a:xfrm>
              <a:off x="5718882" y="4003045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13"/>
            <p:cNvSpPr/>
            <p:nvPr/>
          </p:nvSpPr>
          <p:spPr>
            <a:xfrm>
              <a:off x="7431431" y="1140477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13"/>
            <p:cNvSpPr/>
            <p:nvPr/>
          </p:nvSpPr>
          <p:spPr>
            <a:xfrm>
              <a:off x="7431431" y="4575559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13"/>
            <p:cNvSpPr/>
            <p:nvPr/>
          </p:nvSpPr>
          <p:spPr>
            <a:xfrm>
              <a:off x="6857986" y="567964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13"/>
            <p:cNvSpPr/>
            <p:nvPr/>
          </p:nvSpPr>
          <p:spPr>
            <a:xfrm>
              <a:off x="6857986" y="2285504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13"/>
            <p:cNvSpPr/>
            <p:nvPr/>
          </p:nvSpPr>
          <p:spPr>
            <a:xfrm>
              <a:off x="8570535" y="1140477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13"/>
            <p:cNvSpPr/>
            <p:nvPr/>
          </p:nvSpPr>
          <p:spPr>
            <a:xfrm>
              <a:off x="7997090" y="-4550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13"/>
            <p:cNvSpPr/>
            <p:nvPr/>
          </p:nvSpPr>
          <p:spPr>
            <a:xfrm>
              <a:off x="7997090" y="2285504"/>
              <a:ext cx="573300" cy="57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00" name="Google Shape;800;p13"/>
          <p:cNvGrpSpPr/>
          <p:nvPr/>
        </p:nvGrpSpPr>
        <p:grpSpPr>
          <a:xfrm>
            <a:off x="0" y="-4550"/>
            <a:ext cx="9143835" cy="5152509"/>
            <a:chOff x="0" y="-4550"/>
            <a:chExt cx="9143835" cy="5152509"/>
          </a:xfrm>
        </p:grpSpPr>
        <p:sp>
          <p:nvSpPr>
            <p:cNvPr id="801" name="Google Shape;801;p13"/>
            <p:cNvSpPr/>
            <p:nvPr/>
          </p:nvSpPr>
          <p:spPr>
            <a:xfrm>
              <a:off x="7431431" y="-4550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13"/>
            <p:cNvSpPr/>
            <p:nvPr/>
          </p:nvSpPr>
          <p:spPr>
            <a:xfrm>
              <a:off x="573433" y="2858018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13"/>
            <p:cNvSpPr/>
            <p:nvPr/>
          </p:nvSpPr>
          <p:spPr>
            <a:xfrm>
              <a:off x="0" y="4575559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13"/>
            <p:cNvSpPr/>
            <p:nvPr/>
          </p:nvSpPr>
          <p:spPr>
            <a:xfrm>
              <a:off x="1720337" y="2858018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13"/>
            <p:cNvSpPr/>
            <p:nvPr/>
          </p:nvSpPr>
          <p:spPr>
            <a:xfrm>
              <a:off x="1720337" y="4003045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13"/>
            <p:cNvSpPr/>
            <p:nvPr/>
          </p:nvSpPr>
          <p:spPr>
            <a:xfrm>
              <a:off x="1146891" y="-4550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13"/>
            <p:cNvSpPr/>
            <p:nvPr/>
          </p:nvSpPr>
          <p:spPr>
            <a:xfrm>
              <a:off x="2867228" y="3430531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13"/>
            <p:cNvSpPr/>
            <p:nvPr/>
          </p:nvSpPr>
          <p:spPr>
            <a:xfrm>
              <a:off x="2293783" y="-4550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13"/>
            <p:cNvSpPr/>
            <p:nvPr/>
          </p:nvSpPr>
          <p:spPr>
            <a:xfrm>
              <a:off x="2293783" y="4575559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13"/>
            <p:cNvSpPr/>
            <p:nvPr/>
          </p:nvSpPr>
          <p:spPr>
            <a:xfrm>
              <a:off x="4014120" y="4003045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13"/>
            <p:cNvSpPr/>
            <p:nvPr/>
          </p:nvSpPr>
          <p:spPr>
            <a:xfrm>
              <a:off x="3440674" y="2285504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13"/>
            <p:cNvSpPr/>
            <p:nvPr/>
          </p:nvSpPr>
          <p:spPr>
            <a:xfrm>
              <a:off x="5145436" y="-4550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13"/>
            <p:cNvSpPr/>
            <p:nvPr/>
          </p:nvSpPr>
          <p:spPr>
            <a:xfrm>
              <a:off x="5145436" y="1712991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13"/>
            <p:cNvSpPr/>
            <p:nvPr/>
          </p:nvSpPr>
          <p:spPr>
            <a:xfrm>
              <a:off x="4571990" y="567964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13"/>
            <p:cNvSpPr/>
            <p:nvPr/>
          </p:nvSpPr>
          <p:spPr>
            <a:xfrm>
              <a:off x="4571990" y="4575559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13"/>
            <p:cNvSpPr/>
            <p:nvPr/>
          </p:nvSpPr>
          <p:spPr>
            <a:xfrm>
              <a:off x="6292327" y="-4550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13"/>
            <p:cNvSpPr/>
            <p:nvPr/>
          </p:nvSpPr>
          <p:spPr>
            <a:xfrm>
              <a:off x="6292327" y="1140477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13"/>
            <p:cNvSpPr/>
            <p:nvPr/>
          </p:nvSpPr>
          <p:spPr>
            <a:xfrm>
              <a:off x="5718882" y="2285504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13"/>
            <p:cNvSpPr/>
            <p:nvPr/>
          </p:nvSpPr>
          <p:spPr>
            <a:xfrm>
              <a:off x="7431431" y="2285504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13"/>
            <p:cNvSpPr/>
            <p:nvPr/>
          </p:nvSpPr>
          <p:spPr>
            <a:xfrm>
              <a:off x="7431431" y="3430531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13"/>
            <p:cNvSpPr/>
            <p:nvPr/>
          </p:nvSpPr>
          <p:spPr>
            <a:xfrm>
              <a:off x="6857986" y="4003045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13"/>
            <p:cNvSpPr/>
            <p:nvPr/>
          </p:nvSpPr>
          <p:spPr>
            <a:xfrm>
              <a:off x="8570535" y="567964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13"/>
            <p:cNvSpPr/>
            <p:nvPr/>
          </p:nvSpPr>
          <p:spPr>
            <a:xfrm>
              <a:off x="8570535" y="4575559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13"/>
            <p:cNvSpPr/>
            <p:nvPr/>
          </p:nvSpPr>
          <p:spPr>
            <a:xfrm>
              <a:off x="7997090" y="1140477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13"/>
            <p:cNvSpPr/>
            <p:nvPr/>
          </p:nvSpPr>
          <p:spPr>
            <a:xfrm>
              <a:off x="7997090" y="2858018"/>
              <a:ext cx="573300" cy="57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26" name="Google Shape;826;p13"/>
          <p:cNvGrpSpPr/>
          <p:nvPr/>
        </p:nvGrpSpPr>
        <p:grpSpPr>
          <a:xfrm>
            <a:off x="0" y="-4550"/>
            <a:ext cx="9143835" cy="5152509"/>
            <a:chOff x="0" y="-4550"/>
            <a:chExt cx="9143835" cy="5152509"/>
          </a:xfrm>
        </p:grpSpPr>
        <p:sp>
          <p:nvSpPr>
            <p:cNvPr id="827" name="Google Shape;827;p13"/>
            <p:cNvSpPr/>
            <p:nvPr/>
          </p:nvSpPr>
          <p:spPr>
            <a:xfrm>
              <a:off x="573433" y="567964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13"/>
            <p:cNvSpPr/>
            <p:nvPr/>
          </p:nvSpPr>
          <p:spPr>
            <a:xfrm>
              <a:off x="0" y="1712991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13"/>
            <p:cNvSpPr/>
            <p:nvPr/>
          </p:nvSpPr>
          <p:spPr>
            <a:xfrm>
              <a:off x="0" y="2858018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13"/>
            <p:cNvSpPr/>
            <p:nvPr/>
          </p:nvSpPr>
          <p:spPr>
            <a:xfrm>
              <a:off x="1720337" y="1140477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13"/>
            <p:cNvSpPr/>
            <p:nvPr/>
          </p:nvSpPr>
          <p:spPr>
            <a:xfrm>
              <a:off x="1146891" y="3430531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13"/>
            <p:cNvSpPr/>
            <p:nvPr/>
          </p:nvSpPr>
          <p:spPr>
            <a:xfrm>
              <a:off x="2293783" y="567964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13"/>
            <p:cNvSpPr/>
            <p:nvPr/>
          </p:nvSpPr>
          <p:spPr>
            <a:xfrm>
              <a:off x="2293783" y="2285504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13"/>
            <p:cNvSpPr/>
            <p:nvPr/>
          </p:nvSpPr>
          <p:spPr>
            <a:xfrm>
              <a:off x="4014120" y="-4550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13"/>
            <p:cNvSpPr/>
            <p:nvPr/>
          </p:nvSpPr>
          <p:spPr>
            <a:xfrm>
              <a:off x="4014120" y="1712991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13"/>
            <p:cNvSpPr/>
            <p:nvPr/>
          </p:nvSpPr>
          <p:spPr>
            <a:xfrm>
              <a:off x="3440674" y="567964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13"/>
            <p:cNvSpPr/>
            <p:nvPr/>
          </p:nvSpPr>
          <p:spPr>
            <a:xfrm>
              <a:off x="3440674" y="3430531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13"/>
            <p:cNvSpPr/>
            <p:nvPr/>
          </p:nvSpPr>
          <p:spPr>
            <a:xfrm>
              <a:off x="5145436" y="3430531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13"/>
            <p:cNvSpPr/>
            <p:nvPr/>
          </p:nvSpPr>
          <p:spPr>
            <a:xfrm>
              <a:off x="5145436" y="4575559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13"/>
            <p:cNvSpPr/>
            <p:nvPr/>
          </p:nvSpPr>
          <p:spPr>
            <a:xfrm>
              <a:off x="4571990" y="2285504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13"/>
            <p:cNvSpPr/>
            <p:nvPr/>
          </p:nvSpPr>
          <p:spPr>
            <a:xfrm>
              <a:off x="6292327" y="1712991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13"/>
            <p:cNvSpPr/>
            <p:nvPr/>
          </p:nvSpPr>
          <p:spPr>
            <a:xfrm>
              <a:off x="5718882" y="567964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13"/>
            <p:cNvSpPr/>
            <p:nvPr/>
          </p:nvSpPr>
          <p:spPr>
            <a:xfrm>
              <a:off x="7431431" y="1712991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13"/>
            <p:cNvSpPr/>
            <p:nvPr/>
          </p:nvSpPr>
          <p:spPr>
            <a:xfrm>
              <a:off x="6857986" y="2858018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13"/>
            <p:cNvSpPr/>
            <p:nvPr/>
          </p:nvSpPr>
          <p:spPr>
            <a:xfrm>
              <a:off x="6857986" y="4575559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13"/>
            <p:cNvSpPr/>
            <p:nvPr/>
          </p:nvSpPr>
          <p:spPr>
            <a:xfrm>
              <a:off x="8570535" y="-4550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13"/>
            <p:cNvSpPr/>
            <p:nvPr/>
          </p:nvSpPr>
          <p:spPr>
            <a:xfrm>
              <a:off x="8570535" y="3430531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13"/>
            <p:cNvSpPr/>
            <p:nvPr/>
          </p:nvSpPr>
          <p:spPr>
            <a:xfrm>
              <a:off x="7997090" y="567964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13"/>
            <p:cNvSpPr/>
            <p:nvPr/>
          </p:nvSpPr>
          <p:spPr>
            <a:xfrm>
              <a:off x="7997090" y="4003045"/>
              <a:ext cx="573300" cy="57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0" name="Google Shape;850;p13"/>
          <p:cNvGrpSpPr/>
          <p:nvPr/>
        </p:nvGrpSpPr>
        <p:grpSpPr>
          <a:xfrm>
            <a:off x="0" y="-4550"/>
            <a:ext cx="9143835" cy="5152509"/>
            <a:chOff x="0" y="-4550"/>
            <a:chExt cx="9143835" cy="5152509"/>
          </a:xfrm>
        </p:grpSpPr>
        <p:sp>
          <p:nvSpPr>
            <p:cNvPr id="851" name="Google Shape;851;p13"/>
            <p:cNvSpPr/>
            <p:nvPr/>
          </p:nvSpPr>
          <p:spPr>
            <a:xfrm>
              <a:off x="7997090" y="4575559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13"/>
            <p:cNvSpPr/>
            <p:nvPr/>
          </p:nvSpPr>
          <p:spPr>
            <a:xfrm>
              <a:off x="573433" y="2285504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13"/>
            <p:cNvSpPr/>
            <p:nvPr/>
          </p:nvSpPr>
          <p:spPr>
            <a:xfrm>
              <a:off x="573433" y="4003045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13"/>
            <p:cNvSpPr/>
            <p:nvPr/>
          </p:nvSpPr>
          <p:spPr>
            <a:xfrm>
              <a:off x="0" y="1140477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13"/>
            <p:cNvSpPr/>
            <p:nvPr/>
          </p:nvSpPr>
          <p:spPr>
            <a:xfrm>
              <a:off x="1720337" y="1712991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13"/>
            <p:cNvSpPr/>
            <p:nvPr/>
          </p:nvSpPr>
          <p:spPr>
            <a:xfrm>
              <a:off x="1720337" y="4575559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13"/>
            <p:cNvSpPr/>
            <p:nvPr/>
          </p:nvSpPr>
          <p:spPr>
            <a:xfrm>
              <a:off x="1146891" y="1140477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13"/>
            <p:cNvSpPr/>
            <p:nvPr/>
          </p:nvSpPr>
          <p:spPr>
            <a:xfrm>
              <a:off x="2867228" y="1712991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13"/>
            <p:cNvSpPr/>
            <p:nvPr/>
          </p:nvSpPr>
          <p:spPr>
            <a:xfrm>
              <a:off x="2293783" y="1140477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13"/>
            <p:cNvSpPr/>
            <p:nvPr/>
          </p:nvSpPr>
          <p:spPr>
            <a:xfrm>
              <a:off x="2293783" y="2858018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13"/>
            <p:cNvSpPr/>
            <p:nvPr/>
          </p:nvSpPr>
          <p:spPr>
            <a:xfrm>
              <a:off x="4014120" y="2858018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13"/>
            <p:cNvSpPr/>
            <p:nvPr/>
          </p:nvSpPr>
          <p:spPr>
            <a:xfrm>
              <a:off x="3440674" y="1140477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13"/>
            <p:cNvSpPr/>
            <p:nvPr/>
          </p:nvSpPr>
          <p:spPr>
            <a:xfrm>
              <a:off x="3440674" y="4003045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13"/>
            <p:cNvSpPr/>
            <p:nvPr/>
          </p:nvSpPr>
          <p:spPr>
            <a:xfrm>
              <a:off x="5145436" y="2858018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13"/>
            <p:cNvSpPr/>
            <p:nvPr/>
          </p:nvSpPr>
          <p:spPr>
            <a:xfrm>
              <a:off x="4571990" y="3430531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13"/>
            <p:cNvSpPr/>
            <p:nvPr/>
          </p:nvSpPr>
          <p:spPr>
            <a:xfrm>
              <a:off x="6292327" y="4575559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13"/>
            <p:cNvSpPr/>
            <p:nvPr/>
          </p:nvSpPr>
          <p:spPr>
            <a:xfrm>
              <a:off x="5718882" y="1140477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13"/>
            <p:cNvSpPr/>
            <p:nvPr/>
          </p:nvSpPr>
          <p:spPr>
            <a:xfrm>
              <a:off x="7431431" y="567964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13"/>
            <p:cNvSpPr/>
            <p:nvPr/>
          </p:nvSpPr>
          <p:spPr>
            <a:xfrm>
              <a:off x="6857986" y="-4550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13"/>
            <p:cNvSpPr/>
            <p:nvPr/>
          </p:nvSpPr>
          <p:spPr>
            <a:xfrm>
              <a:off x="6857986" y="1712991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13"/>
            <p:cNvSpPr/>
            <p:nvPr/>
          </p:nvSpPr>
          <p:spPr>
            <a:xfrm>
              <a:off x="8570535" y="2285504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13"/>
            <p:cNvSpPr/>
            <p:nvPr/>
          </p:nvSpPr>
          <p:spPr>
            <a:xfrm>
              <a:off x="7997090" y="3430531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13"/>
            <p:cNvSpPr/>
            <p:nvPr/>
          </p:nvSpPr>
          <p:spPr>
            <a:xfrm>
              <a:off x="4571990" y="-4550"/>
              <a:ext cx="573300" cy="57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 mosaic small">
  <p:cSld name="BLANK_1">
    <p:spTree>
      <p:nvGrpSpPr>
        <p:cNvPr id="1" name="Shape 8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5" name="Google Shape;875;p14"/>
          <p:cNvGrpSpPr/>
          <p:nvPr/>
        </p:nvGrpSpPr>
        <p:grpSpPr>
          <a:xfrm>
            <a:off x="0" y="-4550"/>
            <a:ext cx="9176752" cy="5171054"/>
            <a:chOff x="0" y="-4550"/>
            <a:chExt cx="9176752" cy="5171054"/>
          </a:xfrm>
        </p:grpSpPr>
        <p:grpSp>
          <p:nvGrpSpPr>
            <p:cNvPr id="876" name="Google Shape;876;p14"/>
            <p:cNvGrpSpPr/>
            <p:nvPr/>
          </p:nvGrpSpPr>
          <p:grpSpPr>
            <a:xfrm>
              <a:off x="0" y="-4550"/>
              <a:ext cx="4588377" cy="2585529"/>
              <a:chOff x="0" y="-4550"/>
              <a:chExt cx="9143835" cy="5152509"/>
            </a:xfrm>
          </p:grpSpPr>
          <p:sp>
            <p:nvSpPr>
              <p:cNvPr id="877" name="Google Shape;877;p14"/>
              <p:cNvSpPr/>
              <p:nvPr/>
            </p:nvSpPr>
            <p:spPr>
              <a:xfrm>
                <a:off x="3440674" y="4575559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8" name="Google Shape;878;p14"/>
              <p:cNvSpPr/>
              <p:nvPr/>
            </p:nvSpPr>
            <p:spPr>
              <a:xfrm>
                <a:off x="573433" y="-4550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9" name="Google Shape;879;p14"/>
              <p:cNvSpPr/>
              <p:nvPr/>
            </p:nvSpPr>
            <p:spPr>
              <a:xfrm>
                <a:off x="573433" y="3430531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0" name="Google Shape;880;p14"/>
              <p:cNvSpPr/>
              <p:nvPr/>
            </p:nvSpPr>
            <p:spPr>
              <a:xfrm>
                <a:off x="0" y="567964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1" name="Google Shape;881;p14"/>
              <p:cNvSpPr/>
              <p:nvPr/>
            </p:nvSpPr>
            <p:spPr>
              <a:xfrm>
                <a:off x="0" y="4003045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2" name="Google Shape;882;p14"/>
              <p:cNvSpPr/>
              <p:nvPr/>
            </p:nvSpPr>
            <p:spPr>
              <a:xfrm>
                <a:off x="1720337" y="-4550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3" name="Google Shape;883;p14"/>
              <p:cNvSpPr/>
              <p:nvPr/>
            </p:nvSpPr>
            <p:spPr>
              <a:xfrm>
                <a:off x="1720337" y="3430531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4" name="Google Shape;884;p14"/>
              <p:cNvSpPr/>
              <p:nvPr/>
            </p:nvSpPr>
            <p:spPr>
              <a:xfrm>
                <a:off x="1146891" y="1712991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5" name="Google Shape;885;p14"/>
              <p:cNvSpPr/>
              <p:nvPr/>
            </p:nvSpPr>
            <p:spPr>
              <a:xfrm>
                <a:off x="1146891" y="4003045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6" name="Google Shape;886;p14"/>
              <p:cNvSpPr/>
              <p:nvPr/>
            </p:nvSpPr>
            <p:spPr>
              <a:xfrm>
                <a:off x="2867228" y="567964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7" name="Google Shape;887;p14"/>
              <p:cNvSpPr/>
              <p:nvPr/>
            </p:nvSpPr>
            <p:spPr>
              <a:xfrm>
                <a:off x="2867228" y="4003045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8" name="Google Shape;888;p14"/>
              <p:cNvSpPr/>
              <p:nvPr/>
            </p:nvSpPr>
            <p:spPr>
              <a:xfrm>
                <a:off x="2293783" y="1712991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9" name="Google Shape;889;p14"/>
              <p:cNvSpPr/>
              <p:nvPr/>
            </p:nvSpPr>
            <p:spPr>
              <a:xfrm>
                <a:off x="4014120" y="1140477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0" name="Google Shape;890;p14"/>
              <p:cNvSpPr/>
              <p:nvPr/>
            </p:nvSpPr>
            <p:spPr>
              <a:xfrm>
                <a:off x="3440674" y="1712991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1" name="Google Shape;891;p14"/>
              <p:cNvSpPr/>
              <p:nvPr/>
            </p:nvSpPr>
            <p:spPr>
              <a:xfrm>
                <a:off x="5145436" y="1140477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2" name="Google Shape;892;p14"/>
              <p:cNvSpPr/>
              <p:nvPr/>
            </p:nvSpPr>
            <p:spPr>
              <a:xfrm>
                <a:off x="5145436" y="4003045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3" name="Google Shape;893;p14"/>
              <p:cNvSpPr/>
              <p:nvPr/>
            </p:nvSpPr>
            <p:spPr>
              <a:xfrm>
                <a:off x="4571990" y="2858018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4" name="Google Shape;894;p14"/>
              <p:cNvSpPr/>
              <p:nvPr/>
            </p:nvSpPr>
            <p:spPr>
              <a:xfrm>
                <a:off x="6292327" y="2858018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5" name="Google Shape;895;p14"/>
              <p:cNvSpPr/>
              <p:nvPr/>
            </p:nvSpPr>
            <p:spPr>
              <a:xfrm>
                <a:off x="5718882" y="3430531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6" name="Google Shape;896;p14"/>
              <p:cNvSpPr/>
              <p:nvPr/>
            </p:nvSpPr>
            <p:spPr>
              <a:xfrm>
                <a:off x="5718882" y="4575559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7" name="Google Shape;897;p14"/>
              <p:cNvSpPr/>
              <p:nvPr/>
            </p:nvSpPr>
            <p:spPr>
              <a:xfrm>
                <a:off x="7431431" y="2858018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8" name="Google Shape;898;p14"/>
              <p:cNvSpPr/>
              <p:nvPr/>
            </p:nvSpPr>
            <p:spPr>
              <a:xfrm>
                <a:off x="6857986" y="1140477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9" name="Google Shape;899;p14"/>
              <p:cNvSpPr/>
              <p:nvPr/>
            </p:nvSpPr>
            <p:spPr>
              <a:xfrm>
                <a:off x="8570535" y="2858018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0" name="Google Shape;900;p14"/>
              <p:cNvSpPr/>
              <p:nvPr/>
            </p:nvSpPr>
            <p:spPr>
              <a:xfrm>
                <a:off x="8570535" y="4003045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1" name="Google Shape;901;p14"/>
              <p:cNvSpPr/>
              <p:nvPr/>
            </p:nvSpPr>
            <p:spPr>
              <a:xfrm>
                <a:off x="7997090" y="1712991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02" name="Google Shape;902;p14"/>
            <p:cNvGrpSpPr/>
            <p:nvPr/>
          </p:nvGrpSpPr>
          <p:grpSpPr>
            <a:xfrm rot="10800000">
              <a:off x="4588375" y="-4550"/>
              <a:ext cx="4588377" cy="2585529"/>
              <a:chOff x="0" y="-4550"/>
              <a:chExt cx="9143835" cy="5152509"/>
            </a:xfrm>
          </p:grpSpPr>
          <p:sp>
            <p:nvSpPr>
              <p:cNvPr id="903" name="Google Shape;903;p14"/>
              <p:cNvSpPr/>
              <p:nvPr/>
            </p:nvSpPr>
            <p:spPr>
              <a:xfrm>
                <a:off x="3440674" y="4575559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4" name="Google Shape;904;p14"/>
              <p:cNvSpPr/>
              <p:nvPr/>
            </p:nvSpPr>
            <p:spPr>
              <a:xfrm>
                <a:off x="573433" y="-4550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5" name="Google Shape;905;p14"/>
              <p:cNvSpPr/>
              <p:nvPr/>
            </p:nvSpPr>
            <p:spPr>
              <a:xfrm>
                <a:off x="573433" y="3430531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6" name="Google Shape;906;p14"/>
              <p:cNvSpPr/>
              <p:nvPr/>
            </p:nvSpPr>
            <p:spPr>
              <a:xfrm>
                <a:off x="0" y="567964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7" name="Google Shape;907;p14"/>
              <p:cNvSpPr/>
              <p:nvPr/>
            </p:nvSpPr>
            <p:spPr>
              <a:xfrm>
                <a:off x="0" y="4003045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8" name="Google Shape;908;p14"/>
              <p:cNvSpPr/>
              <p:nvPr/>
            </p:nvSpPr>
            <p:spPr>
              <a:xfrm>
                <a:off x="1720337" y="-4550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9" name="Google Shape;909;p14"/>
              <p:cNvSpPr/>
              <p:nvPr/>
            </p:nvSpPr>
            <p:spPr>
              <a:xfrm>
                <a:off x="1720337" y="3430531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0" name="Google Shape;910;p14"/>
              <p:cNvSpPr/>
              <p:nvPr/>
            </p:nvSpPr>
            <p:spPr>
              <a:xfrm>
                <a:off x="1146891" y="1712991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1" name="Google Shape;911;p14"/>
              <p:cNvSpPr/>
              <p:nvPr/>
            </p:nvSpPr>
            <p:spPr>
              <a:xfrm>
                <a:off x="1146891" y="4003045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2" name="Google Shape;912;p14"/>
              <p:cNvSpPr/>
              <p:nvPr/>
            </p:nvSpPr>
            <p:spPr>
              <a:xfrm>
                <a:off x="2867228" y="567964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3" name="Google Shape;913;p14"/>
              <p:cNvSpPr/>
              <p:nvPr/>
            </p:nvSpPr>
            <p:spPr>
              <a:xfrm>
                <a:off x="2867228" y="4003045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4" name="Google Shape;914;p14"/>
              <p:cNvSpPr/>
              <p:nvPr/>
            </p:nvSpPr>
            <p:spPr>
              <a:xfrm>
                <a:off x="2293783" y="1712991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5" name="Google Shape;915;p14"/>
              <p:cNvSpPr/>
              <p:nvPr/>
            </p:nvSpPr>
            <p:spPr>
              <a:xfrm>
                <a:off x="4014120" y="1140477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6" name="Google Shape;916;p14"/>
              <p:cNvSpPr/>
              <p:nvPr/>
            </p:nvSpPr>
            <p:spPr>
              <a:xfrm>
                <a:off x="3440674" y="1712991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7" name="Google Shape;917;p14"/>
              <p:cNvSpPr/>
              <p:nvPr/>
            </p:nvSpPr>
            <p:spPr>
              <a:xfrm>
                <a:off x="5145436" y="1140477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8" name="Google Shape;918;p14"/>
              <p:cNvSpPr/>
              <p:nvPr/>
            </p:nvSpPr>
            <p:spPr>
              <a:xfrm>
                <a:off x="5145436" y="4003045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9" name="Google Shape;919;p14"/>
              <p:cNvSpPr/>
              <p:nvPr/>
            </p:nvSpPr>
            <p:spPr>
              <a:xfrm>
                <a:off x="4571990" y="2858018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0" name="Google Shape;920;p14"/>
              <p:cNvSpPr/>
              <p:nvPr/>
            </p:nvSpPr>
            <p:spPr>
              <a:xfrm>
                <a:off x="6292327" y="2858018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1" name="Google Shape;921;p14"/>
              <p:cNvSpPr/>
              <p:nvPr/>
            </p:nvSpPr>
            <p:spPr>
              <a:xfrm>
                <a:off x="5718882" y="3430531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2" name="Google Shape;922;p14"/>
              <p:cNvSpPr/>
              <p:nvPr/>
            </p:nvSpPr>
            <p:spPr>
              <a:xfrm>
                <a:off x="5718882" y="4575559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3" name="Google Shape;923;p14"/>
              <p:cNvSpPr/>
              <p:nvPr/>
            </p:nvSpPr>
            <p:spPr>
              <a:xfrm>
                <a:off x="7431431" y="2858018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4" name="Google Shape;924;p14"/>
              <p:cNvSpPr/>
              <p:nvPr/>
            </p:nvSpPr>
            <p:spPr>
              <a:xfrm>
                <a:off x="6857986" y="1140477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5" name="Google Shape;925;p14"/>
              <p:cNvSpPr/>
              <p:nvPr/>
            </p:nvSpPr>
            <p:spPr>
              <a:xfrm>
                <a:off x="8570535" y="2858018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6" name="Google Shape;926;p14"/>
              <p:cNvSpPr/>
              <p:nvPr/>
            </p:nvSpPr>
            <p:spPr>
              <a:xfrm>
                <a:off x="8570535" y="4003045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7" name="Google Shape;927;p14"/>
              <p:cNvSpPr/>
              <p:nvPr/>
            </p:nvSpPr>
            <p:spPr>
              <a:xfrm>
                <a:off x="7997090" y="1712991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28" name="Google Shape;928;p14"/>
            <p:cNvGrpSpPr/>
            <p:nvPr/>
          </p:nvGrpSpPr>
          <p:grpSpPr>
            <a:xfrm>
              <a:off x="0" y="2580975"/>
              <a:ext cx="4588377" cy="2585529"/>
              <a:chOff x="0" y="-4550"/>
              <a:chExt cx="9143835" cy="5152509"/>
            </a:xfrm>
          </p:grpSpPr>
          <p:sp>
            <p:nvSpPr>
              <p:cNvPr id="929" name="Google Shape;929;p14"/>
              <p:cNvSpPr/>
              <p:nvPr/>
            </p:nvSpPr>
            <p:spPr>
              <a:xfrm>
                <a:off x="3440674" y="4575559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0" name="Google Shape;930;p14"/>
              <p:cNvSpPr/>
              <p:nvPr/>
            </p:nvSpPr>
            <p:spPr>
              <a:xfrm>
                <a:off x="573433" y="-4550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1" name="Google Shape;931;p14"/>
              <p:cNvSpPr/>
              <p:nvPr/>
            </p:nvSpPr>
            <p:spPr>
              <a:xfrm>
                <a:off x="573433" y="3430531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2" name="Google Shape;932;p14"/>
              <p:cNvSpPr/>
              <p:nvPr/>
            </p:nvSpPr>
            <p:spPr>
              <a:xfrm>
                <a:off x="0" y="567964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3" name="Google Shape;933;p14"/>
              <p:cNvSpPr/>
              <p:nvPr/>
            </p:nvSpPr>
            <p:spPr>
              <a:xfrm>
                <a:off x="0" y="4003045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4" name="Google Shape;934;p14"/>
              <p:cNvSpPr/>
              <p:nvPr/>
            </p:nvSpPr>
            <p:spPr>
              <a:xfrm>
                <a:off x="1720337" y="-4550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5" name="Google Shape;935;p14"/>
              <p:cNvSpPr/>
              <p:nvPr/>
            </p:nvSpPr>
            <p:spPr>
              <a:xfrm>
                <a:off x="1720337" y="3430531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6" name="Google Shape;936;p14"/>
              <p:cNvSpPr/>
              <p:nvPr/>
            </p:nvSpPr>
            <p:spPr>
              <a:xfrm>
                <a:off x="1146891" y="1712991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7" name="Google Shape;937;p14"/>
              <p:cNvSpPr/>
              <p:nvPr/>
            </p:nvSpPr>
            <p:spPr>
              <a:xfrm>
                <a:off x="1146891" y="4003045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8" name="Google Shape;938;p14"/>
              <p:cNvSpPr/>
              <p:nvPr/>
            </p:nvSpPr>
            <p:spPr>
              <a:xfrm>
                <a:off x="2867228" y="567964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9" name="Google Shape;939;p14"/>
              <p:cNvSpPr/>
              <p:nvPr/>
            </p:nvSpPr>
            <p:spPr>
              <a:xfrm>
                <a:off x="2867228" y="4003045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0" name="Google Shape;940;p14"/>
              <p:cNvSpPr/>
              <p:nvPr/>
            </p:nvSpPr>
            <p:spPr>
              <a:xfrm>
                <a:off x="2293783" y="1712991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1" name="Google Shape;941;p14"/>
              <p:cNvSpPr/>
              <p:nvPr/>
            </p:nvSpPr>
            <p:spPr>
              <a:xfrm>
                <a:off x="4014120" y="1140477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2" name="Google Shape;942;p14"/>
              <p:cNvSpPr/>
              <p:nvPr/>
            </p:nvSpPr>
            <p:spPr>
              <a:xfrm>
                <a:off x="3440674" y="1712991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3" name="Google Shape;943;p14"/>
              <p:cNvSpPr/>
              <p:nvPr/>
            </p:nvSpPr>
            <p:spPr>
              <a:xfrm>
                <a:off x="5145436" y="1140477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4" name="Google Shape;944;p14"/>
              <p:cNvSpPr/>
              <p:nvPr/>
            </p:nvSpPr>
            <p:spPr>
              <a:xfrm>
                <a:off x="5145436" y="4003045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5" name="Google Shape;945;p14"/>
              <p:cNvSpPr/>
              <p:nvPr/>
            </p:nvSpPr>
            <p:spPr>
              <a:xfrm>
                <a:off x="4571990" y="2858018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6" name="Google Shape;946;p14"/>
              <p:cNvSpPr/>
              <p:nvPr/>
            </p:nvSpPr>
            <p:spPr>
              <a:xfrm>
                <a:off x="6292327" y="2858018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7" name="Google Shape;947;p14"/>
              <p:cNvSpPr/>
              <p:nvPr/>
            </p:nvSpPr>
            <p:spPr>
              <a:xfrm>
                <a:off x="5718882" y="3430531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8" name="Google Shape;948;p14"/>
              <p:cNvSpPr/>
              <p:nvPr/>
            </p:nvSpPr>
            <p:spPr>
              <a:xfrm>
                <a:off x="5718882" y="4575559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9" name="Google Shape;949;p14"/>
              <p:cNvSpPr/>
              <p:nvPr/>
            </p:nvSpPr>
            <p:spPr>
              <a:xfrm>
                <a:off x="7431431" y="2858018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0" name="Google Shape;950;p14"/>
              <p:cNvSpPr/>
              <p:nvPr/>
            </p:nvSpPr>
            <p:spPr>
              <a:xfrm>
                <a:off x="6857986" y="1140477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1" name="Google Shape;951;p14"/>
              <p:cNvSpPr/>
              <p:nvPr/>
            </p:nvSpPr>
            <p:spPr>
              <a:xfrm>
                <a:off x="8570535" y="2858018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2" name="Google Shape;952;p14"/>
              <p:cNvSpPr/>
              <p:nvPr/>
            </p:nvSpPr>
            <p:spPr>
              <a:xfrm>
                <a:off x="8570535" y="4003045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3" name="Google Shape;953;p14"/>
              <p:cNvSpPr/>
              <p:nvPr/>
            </p:nvSpPr>
            <p:spPr>
              <a:xfrm>
                <a:off x="7997090" y="1712991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54" name="Google Shape;954;p14"/>
            <p:cNvGrpSpPr/>
            <p:nvPr/>
          </p:nvGrpSpPr>
          <p:grpSpPr>
            <a:xfrm rot="10800000" flipH="1">
              <a:off x="4588375" y="2580975"/>
              <a:ext cx="4588377" cy="2585529"/>
              <a:chOff x="0" y="-4550"/>
              <a:chExt cx="9143835" cy="5152509"/>
            </a:xfrm>
          </p:grpSpPr>
          <p:sp>
            <p:nvSpPr>
              <p:cNvPr id="955" name="Google Shape;955;p14"/>
              <p:cNvSpPr/>
              <p:nvPr/>
            </p:nvSpPr>
            <p:spPr>
              <a:xfrm>
                <a:off x="3440674" y="4575559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6" name="Google Shape;956;p14"/>
              <p:cNvSpPr/>
              <p:nvPr/>
            </p:nvSpPr>
            <p:spPr>
              <a:xfrm>
                <a:off x="573433" y="-4550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7" name="Google Shape;957;p14"/>
              <p:cNvSpPr/>
              <p:nvPr/>
            </p:nvSpPr>
            <p:spPr>
              <a:xfrm>
                <a:off x="573433" y="3430531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8" name="Google Shape;958;p14"/>
              <p:cNvSpPr/>
              <p:nvPr/>
            </p:nvSpPr>
            <p:spPr>
              <a:xfrm>
                <a:off x="0" y="567964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9" name="Google Shape;959;p14"/>
              <p:cNvSpPr/>
              <p:nvPr/>
            </p:nvSpPr>
            <p:spPr>
              <a:xfrm>
                <a:off x="0" y="4003045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0" name="Google Shape;960;p14"/>
              <p:cNvSpPr/>
              <p:nvPr/>
            </p:nvSpPr>
            <p:spPr>
              <a:xfrm>
                <a:off x="1720337" y="-4550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1" name="Google Shape;961;p14"/>
              <p:cNvSpPr/>
              <p:nvPr/>
            </p:nvSpPr>
            <p:spPr>
              <a:xfrm>
                <a:off x="1720337" y="3430531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2" name="Google Shape;962;p14"/>
              <p:cNvSpPr/>
              <p:nvPr/>
            </p:nvSpPr>
            <p:spPr>
              <a:xfrm>
                <a:off x="1146891" y="1712991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3" name="Google Shape;963;p14"/>
              <p:cNvSpPr/>
              <p:nvPr/>
            </p:nvSpPr>
            <p:spPr>
              <a:xfrm>
                <a:off x="1146891" y="4003045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4" name="Google Shape;964;p14"/>
              <p:cNvSpPr/>
              <p:nvPr/>
            </p:nvSpPr>
            <p:spPr>
              <a:xfrm>
                <a:off x="2867228" y="567964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5" name="Google Shape;965;p14"/>
              <p:cNvSpPr/>
              <p:nvPr/>
            </p:nvSpPr>
            <p:spPr>
              <a:xfrm>
                <a:off x="2867228" y="4003045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6" name="Google Shape;966;p14"/>
              <p:cNvSpPr/>
              <p:nvPr/>
            </p:nvSpPr>
            <p:spPr>
              <a:xfrm>
                <a:off x="2293783" y="1712991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7" name="Google Shape;967;p14"/>
              <p:cNvSpPr/>
              <p:nvPr/>
            </p:nvSpPr>
            <p:spPr>
              <a:xfrm>
                <a:off x="4014120" y="1140477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8" name="Google Shape;968;p14"/>
              <p:cNvSpPr/>
              <p:nvPr/>
            </p:nvSpPr>
            <p:spPr>
              <a:xfrm>
                <a:off x="3440674" y="1712991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9" name="Google Shape;969;p14"/>
              <p:cNvSpPr/>
              <p:nvPr/>
            </p:nvSpPr>
            <p:spPr>
              <a:xfrm>
                <a:off x="5145436" y="1140477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0" name="Google Shape;970;p14"/>
              <p:cNvSpPr/>
              <p:nvPr/>
            </p:nvSpPr>
            <p:spPr>
              <a:xfrm>
                <a:off x="5145436" y="4003045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1" name="Google Shape;971;p14"/>
              <p:cNvSpPr/>
              <p:nvPr/>
            </p:nvSpPr>
            <p:spPr>
              <a:xfrm>
                <a:off x="4571990" y="2858018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2" name="Google Shape;972;p14"/>
              <p:cNvSpPr/>
              <p:nvPr/>
            </p:nvSpPr>
            <p:spPr>
              <a:xfrm>
                <a:off x="6292327" y="2858018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3" name="Google Shape;973;p14"/>
              <p:cNvSpPr/>
              <p:nvPr/>
            </p:nvSpPr>
            <p:spPr>
              <a:xfrm>
                <a:off x="5718882" y="3430531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4" name="Google Shape;974;p14"/>
              <p:cNvSpPr/>
              <p:nvPr/>
            </p:nvSpPr>
            <p:spPr>
              <a:xfrm>
                <a:off x="5718882" y="4575559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5" name="Google Shape;975;p14"/>
              <p:cNvSpPr/>
              <p:nvPr/>
            </p:nvSpPr>
            <p:spPr>
              <a:xfrm>
                <a:off x="7431431" y="2858018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6" name="Google Shape;976;p14"/>
              <p:cNvSpPr/>
              <p:nvPr/>
            </p:nvSpPr>
            <p:spPr>
              <a:xfrm>
                <a:off x="6857986" y="1140477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7" name="Google Shape;977;p14"/>
              <p:cNvSpPr/>
              <p:nvPr/>
            </p:nvSpPr>
            <p:spPr>
              <a:xfrm>
                <a:off x="8570535" y="2858018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8" name="Google Shape;978;p14"/>
              <p:cNvSpPr/>
              <p:nvPr/>
            </p:nvSpPr>
            <p:spPr>
              <a:xfrm>
                <a:off x="8570535" y="4003045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9" name="Google Shape;979;p14"/>
              <p:cNvSpPr/>
              <p:nvPr/>
            </p:nvSpPr>
            <p:spPr>
              <a:xfrm>
                <a:off x="7997090" y="1712991"/>
                <a:ext cx="573300" cy="572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980" name="Google Shape;980;p14"/>
          <p:cNvGrpSpPr/>
          <p:nvPr/>
        </p:nvGrpSpPr>
        <p:grpSpPr>
          <a:xfrm>
            <a:off x="0" y="-4550"/>
            <a:ext cx="9176752" cy="5171054"/>
            <a:chOff x="0" y="-4550"/>
            <a:chExt cx="9176752" cy="5171054"/>
          </a:xfrm>
        </p:grpSpPr>
        <p:grpSp>
          <p:nvGrpSpPr>
            <p:cNvPr id="981" name="Google Shape;981;p14"/>
            <p:cNvGrpSpPr/>
            <p:nvPr/>
          </p:nvGrpSpPr>
          <p:grpSpPr>
            <a:xfrm>
              <a:off x="0" y="-4550"/>
              <a:ext cx="4588377" cy="2585529"/>
              <a:chOff x="0" y="-4550"/>
              <a:chExt cx="9143835" cy="5152509"/>
            </a:xfrm>
          </p:grpSpPr>
          <p:sp>
            <p:nvSpPr>
              <p:cNvPr id="982" name="Google Shape;982;p14"/>
              <p:cNvSpPr/>
              <p:nvPr/>
            </p:nvSpPr>
            <p:spPr>
              <a:xfrm>
                <a:off x="573433" y="1140477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3" name="Google Shape;983;p14"/>
              <p:cNvSpPr/>
              <p:nvPr/>
            </p:nvSpPr>
            <p:spPr>
              <a:xfrm>
                <a:off x="573433" y="4575559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4" name="Google Shape;984;p14"/>
              <p:cNvSpPr/>
              <p:nvPr/>
            </p:nvSpPr>
            <p:spPr>
              <a:xfrm>
                <a:off x="0" y="2285504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5" name="Google Shape;985;p14"/>
              <p:cNvSpPr/>
              <p:nvPr/>
            </p:nvSpPr>
            <p:spPr>
              <a:xfrm>
                <a:off x="1720337" y="2285504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6" name="Google Shape;986;p14"/>
              <p:cNvSpPr/>
              <p:nvPr/>
            </p:nvSpPr>
            <p:spPr>
              <a:xfrm>
                <a:off x="1146891" y="567964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7" name="Google Shape;987;p14"/>
              <p:cNvSpPr/>
              <p:nvPr/>
            </p:nvSpPr>
            <p:spPr>
              <a:xfrm>
                <a:off x="1146891" y="2858018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8" name="Google Shape;988;p14"/>
              <p:cNvSpPr/>
              <p:nvPr/>
            </p:nvSpPr>
            <p:spPr>
              <a:xfrm>
                <a:off x="2867228" y="-4550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9" name="Google Shape;989;p14"/>
              <p:cNvSpPr/>
              <p:nvPr/>
            </p:nvSpPr>
            <p:spPr>
              <a:xfrm>
                <a:off x="2867228" y="2858018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0" name="Google Shape;990;p14"/>
              <p:cNvSpPr/>
              <p:nvPr/>
            </p:nvSpPr>
            <p:spPr>
              <a:xfrm>
                <a:off x="2867228" y="4575559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1" name="Google Shape;991;p14"/>
              <p:cNvSpPr/>
              <p:nvPr/>
            </p:nvSpPr>
            <p:spPr>
              <a:xfrm>
                <a:off x="2293783" y="3430531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2" name="Google Shape;992;p14"/>
              <p:cNvSpPr/>
              <p:nvPr/>
            </p:nvSpPr>
            <p:spPr>
              <a:xfrm>
                <a:off x="4014120" y="567964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3" name="Google Shape;993;p14"/>
              <p:cNvSpPr/>
              <p:nvPr/>
            </p:nvSpPr>
            <p:spPr>
              <a:xfrm>
                <a:off x="4014120" y="2285504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4" name="Google Shape;994;p14"/>
              <p:cNvSpPr/>
              <p:nvPr/>
            </p:nvSpPr>
            <p:spPr>
              <a:xfrm>
                <a:off x="4014120" y="3430531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5" name="Google Shape;995;p14"/>
              <p:cNvSpPr/>
              <p:nvPr/>
            </p:nvSpPr>
            <p:spPr>
              <a:xfrm>
                <a:off x="4571990" y="1712991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6" name="Google Shape;996;p14"/>
              <p:cNvSpPr/>
              <p:nvPr/>
            </p:nvSpPr>
            <p:spPr>
              <a:xfrm>
                <a:off x="4571990" y="4003045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7" name="Google Shape;997;p14"/>
              <p:cNvSpPr/>
              <p:nvPr/>
            </p:nvSpPr>
            <p:spPr>
              <a:xfrm>
                <a:off x="6292327" y="567964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8" name="Google Shape;998;p14"/>
              <p:cNvSpPr/>
              <p:nvPr/>
            </p:nvSpPr>
            <p:spPr>
              <a:xfrm>
                <a:off x="6292327" y="2285504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9" name="Google Shape;999;p14"/>
              <p:cNvSpPr/>
              <p:nvPr/>
            </p:nvSpPr>
            <p:spPr>
              <a:xfrm>
                <a:off x="6292327" y="4003045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0" name="Google Shape;1000;p14"/>
              <p:cNvSpPr/>
              <p:nvPr/>
            </p:nvSpPr>
            <p:spPr>
              <a:xfrm>
                <a:off x="5718882" y="-4550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1" name="Google Shape;1001;p14"/>
              <p:cNvSpPr/>
              <p:nvPr/>
            </p:nvSpPr>
            <p:spPr>
              <a:xfrm>
                <a:off x="5718882" y="1712991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2" name="Google Shape;1002;p14"/>
              <p:cNvSpPr/>
              <p:nvPr/>
            </p:nvSpPr>
            <p:spPr>
              <a:xfrm>
                <a:off x="7431431" y="4003045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3" name="Google Shape;1003;p14"/>
              <p:cNvSpPr/>
              <p:nvPr/>
            </p:nvSpPr>
            <p:spPr>
              <a:xfrm>
                <a:off x="6857986" y="3430531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4" name="Google Shape;1004;p14"/>
              <p:cNvSpPr/>
              <p:nvPr/>
            </p:nvSpPr>
            <p:spPr>
              <a:xfrm>
                <a:off x="8570535" y="1712991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5" name="Google Shape;1005;p14"/>
              <p:cNvSpPr/>
              <p:nvPr/>
            </p:nvSpPr>
            <p:spPr>
              <a:xfrm>
                <a:off x="5718882" y="2858018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06" name="Google Shape;1006;p14"/>
            <p:cNvGrpSpPr/>
            <p:nvPr/>
          </p:nvGrpSpPr>
          <p:grpSpPr>
            <a:xfrm rot="10800000">
              <a:off x="4588375" y="-4550"/>
              <a:ext cx="4588377" cy="2585529"/>
              <a:chOff x="0" y="-4550"/>
              <a:chExt cx="9143835" cy="5152509"/>
            </a:xfrm>
          </p:grpSpPr>
          <p:sp>
            <p:nvSpPr>
              <p:cNvPr id="1007" name="Google Shape;1007;p14"/>
              <p:cNvSpPr/>
              <p:nvPr/>
            </p:nvSpPr>
            <p:spPr>
              <a:xfrm>
                <a:off x="573433" y="1140477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8" name="Google Shape;1008;p14"/>
              <p:cNvSpPr/>
              <p:nvPr/>
            </p:nvSpPr>
            <p:spPr>
              <a:xfrm>
                <a:off x="573433" y="4575559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9" name="Google Shape;1009;p14"/>
              <p:cNvSpPr/>
              <p:nvPr/>
            </p:nvSpPr>
            <p:spPr>
              <a:xfrm>
                <a:off x="0" y="2285504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0" name="Google Shape;1010;p14"/>
              <p:cNvSpPr/>
              <p:nvPr/>
            </p:nvSpPr>
            <p:spPr>
              <a:xfrm>
                <a:off x="1720337" y="2285504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1" name="Google Shape;1011;p14"/>
              <p:cNvSpPr/>
              <p:nvPr/>
            </p:nvSpPr>
            <p:spPr>
              <a:xfrm>
                <a:off x="1146891" y="567964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2" name="Google Shape;1012;p14"/>
              <p:cNvSpPr/>
              <p:nvPr/>
            </p:nvSpPr>
            <p:spPr>
              <a:xfrm>
                <a:off x="1146891" y="2858018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3" name="Google Shape;1013;p14"/>
              <p:cNvSpPr/>
              <p:nvPr/>
            </p:nvSpPr>
            <p:spPr>
              <a:xfrm>
                <a:off x="2867228" y="-4550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4" name="Google Shape;1014;p14"/>
              <p:cNvSpPr/>
              <p:nvPr/>
            </p:nvSpPr>
            <p:spPr>
              <a:xfrm>
                <a:off x="2867228" y="2858018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5" name="Google Shape;1015;p14"/>
              <p:cNvSpPr/>
              <p:nvPr/>
            </p:nvSpPr>
            <p:spPr>
              <a:xfrm>
                <a:off x="2867228" y="4575559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6" name="Google Shape;1016;p14"/>
              <p:cNvSpPr/>
              <p:nvPr/>
            </p:nvSpPr>
            <p:spPr>
              <a:xfrm>
                <a:off x="2293783" y="3430531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7" name="Google Shape;1017;p14"/>
              <p:cNvSpPr/>
              <p:nvPr/>
            </p:nvSpPr>
            <p:spPr>
              <a:xfrm>
                <a:off x="4014120" y="567964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8" name="Google Shape;1018;p14"/>
              <p:cNvSpPr/>
              <p:nvPr/>
            </p:nvSpPr>
            <p:spPr>
              <a:xfrm>
                <a:off x="4014120" y="2285504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9" name="Google Shape;1019;p14"/>
              <p:cNvSpPr/>
              <p:nvPr/>
            </p:nvSpPr>
            <p:spPr>
              <a:xfrm>
                <a:off x="4014120" y="3430531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0" name="Google Shape;1020;p14"/>
              <p:cNvSpPr/>
              <p:nvPr/>
            </p:nvSpPr>
            <p:spPr>
              <a:xfrm>
                <a:off x="4571990" y="1712991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1" name="Google Shape;1021;p14"/>
              <p:cNvSpPr/>
              <p:nvPr/>
            </p:nvSpPr>
            <p:spPr>
              <a:xfrm>
                <a:off x="4571990" y="4003045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2" name="Google Shape;1022;p14"/>
              <p:cNvSpPr/>
              <p:nvPr/>
            </p:nvSpPr>
            <p:spPr>
              <a:xfrm>
                <a:off x="6292327" y="567964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3" name="Google Shape;1023;p14"/>
              <p:cNvSpPr/>
              <p:nvPr/>
            </p:nvSpPr>
            <p:spPr>
              <a:xfrm>
                <a:off x="6292327" y="2285504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4" name="Google Shape;1024;p14"/>
              <p:cNvSpPr/>
              <p:nvPr/>
            </p:nvSpPr>
            <p:spPr>
              <a:xfrm>
                <a:off x="6292327" y="4003045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5" name="Google Shape;1025;p14"/>
              <p:cNvSpPr/>
              <p:nvPr/>
            </p:nvSpPr>
            <p:spPr>
              <a:xfrm>
                <a:off x="5718882" y="-4550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6" name="Google Shape;1026;p14"/>
              <p:cNvSpPr/>
              <p:nvPr/>
            </p:nvSpPr>
            <p:spPr>
              <a:xfrm>
                <a:off x="5718882" y="1712991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7" name="Google Shape;1027;p14"/>
              <p:cNvSpPr/>
              <p:nvPr/>
            </p:nvSpPr>
            <p:spPr>
              <a:xfrm>
                <a:off x="7431431" y="4003045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8" name="Google Shape;1028;p14"/>
              <p:cNvSpPr/>
              <p:nvPr/>
            </p:nvSpPr>
            <p:spPr>
              <a:xfrm>
                <a:off x="6857986" y="3430531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9" name="Google Shape;1029;p14"/>
              <p:cNvSpPr/>
              <p:nvPr/>
            </p:nvSpPr>
            <p:spPr>
              <a:xfrm>
                <a:off x="8570535" y="1712991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0" name="Google Shape;1030;p14"/>
              <p:cNvSpPr/>
              <p:nvPr/>
            </p:nvSpPr>
            <p:spPr>
              <a:xfrm>
                <a:off x="5718882" y="2858018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31" name="Google Shape;1031;p14"/>
            <p:cNvGrpSpPr/>
            <p:nvPr/>
          </p:nvGrpSpPr>
          <p:grpSpPr>
            <a:xfrm>
              <a:off x="0" y="2580975"/>
              <a:ext cx="4588377" cy="2585529"/>
              <a:chOff x="0" y="-4550"/>
              <a:chExt cx="9143835" cy="5152509"/>
            </a:xfrm>
          </p:grpSpPr>
          <p:sp>
            <p:nvSpPr>
              <p:cNvPr id="1032" name="Google Shape;1032;p14"/>
              <p:cNvSpPr/>
              <p:nvPr/>
            </p:nvSpPr>
            <p:spPr>
              <a:xfrm>
                <a:off x="573433" y="1140477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3" name="Google Shape;1033;p14"/>
              <p:cNvSpPr/>
              <p:nvPr/>
            </p:nvSpPr>
            <p:spPr>
              <a:xfrm>
                <a:off x="573433" y="4575559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4" name="Google Shape;1034;p14"/>
              <p:cNvSpPr/>
              <p:nvPr/>
            </p:nvSpPr>
            <p:spPr>
              <a:xfrm>
                <a:off x="0" y="2285504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5" name="Google Shape;1035;p14"/>
              <p:cNvSpPr/>
              <p:nvPr/>
            </p:nvSpPr>
            <p:spPr>
              <a:xfrm>
                <a:off x="1720337" y="2285504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6" name="Google Shape;1036;p14"/>
              <p:cNvSpPr/>
              <p:nvPr/>
            </p:nvSpPr>
            <p:spPr>
              <a:xfrm>
                <a:off x="1146891" y="567964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7" name="Google Shape;1037;p14"/>
              <p:cNvSpPr/>
              <p:nvPr/>
            </p:nvSpPr>
            <p:spPr>
              <a:xfrm>
                <a:off x="1146891" y="2858018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8" name="Google Shape;1038;p14"/>
              <p:cNvSpPr/>
              <p:nvPr/>
            </p:nvSpPr>
            <p:spPr>
              <a:xfrm>
                <a:off x="2867228" y="-4550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9" name="Google Shape;1039;p14"/>
              <p:cNvSpPr/>
              <p:nvPr/>
            </p:nvSpPr>
            <p:spPr>
              <a:xfrm>
                <a:off x="2867228" y="2858018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0" name="Google Shape;1040;p14"/>
              <p:cNvSpPr/>
              <p:nvPr/>
            </p:nvSpPr>
            <p:spPr>
              <a:xfrm>
                <a:off x="2867228" y="4575559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1" name="Google Shape;1041;p14"/>
              <p:cNvSpPr/>
              <p:nvPr/>
            </p:nvSpPr>
            <p:spPr>
              <a:xfrm>
                <a:off x="2293783" y="3430531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2" name="Google Shape;1042;p14"/>
              <p:cNvSpPr/>
              <p:nvPr/>
            </p:nvSpPr>
            <p:spPr>
              <a:xfrm>
                <a:off x="4014120" y="567964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3" name="Google Shape;1043;p14"/>
              <p:cNvSpPr/>
              <p:nvPr/>
            </p:nvSpPr>
            <p:spPr>
              <a:xfrm>
                <a:off x="4014120" y="2285504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4" name="Google Shape;1044;p14"/>
              <p:cNvSpPr/>
              <p:nvPr/>
            </p:nvSpPr>
            <p:spPr>
              <a:xfrm>
                <a:off x="4014120" y="3430531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5" name="Google Shape;1045;p14"/>
              <p:cNvSpPr/>
              <p:nvPr/>
            </p:nvSpPr>
            <p:spPr>
              <a:xfrm>
                <a:off x="4571990" y="1712991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6" name="Google Shape;1046;p14"/>
              <p:cNvSpPr/>
              <p:nvPr/>
            </p:nvSpPr>
            <p:spPr>
              <a:xfrm>
                <a:off x="4571990" y="4003045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7" name="Google Shape;1047;p14"/>
              <p:cNvSpPr/>
              <p:nvPr/>
            </p:nvSpPr>
            <p:spPr>
              <a:xfrm>
                <a:off x="6292327" y="567964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" name="Google Shape;1048;p14"/>
              <p:cNvSpPr/>
              <p:nvPr/>
            </p:nvSpPr>
            <p:spPr>
              <a:xfrm>
                <a:off x="6292327" y="2285504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" name="Google Shape;1049;p14"/>
              <p:cNvSpPr/>
              <p:nvPr/>
            </p:nvSpPr>
            <p:spPr>
              <a:xfrm>
                <a:off x="6292327" y="4003045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0" name="Google Shape;1050;p14"/>
              <p:cNvSpPr/>
              <p:nvPr/>
            </p:nvSpPr>
            <p:spPr>
              <a:xfrm>
                <a:off x="5718882" y="-4550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1" name="Google Shape;1051;p14"/>
              <p:cNvSpPr/>
              <p:nvPr/>
            </p:nvSpPr>
            <p:spPr>
              <a:xfrm>
                <a:off x="5718882" y="1712991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2" name="Google Shape;1052;p14"/>
              <p:cNvSpPr/>
              <p:nvPr/>
            </p:nvSpPr>
            <p:spPr>
              <a:xfrm>
                <a:off x="7431431" y="4003045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3" name="Google Shape;1053;p14"/>
              <p:cNvSpPr/>
              <p:nvPr/>
            </p:nvSpPr>
            <p:spPr>
              <a:xfrm>
                <a:off x="6857986" y="3430531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4" name="Google Shape;1054;p14"/>
              <p:cNvSpPr/>
              <p:nvPr/>
            </p:nvSpPr>
            <p:spPr>
              <a:xfrm>
                <a:off x="8570535" y="1712991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5" name="Google Shape;1055;p14"/>
              <p:cNvSpPr/>
              <p:nvPr/>
            </p:nvSpPr>
            <p:spPr>
              <a:xfrm>
                <a:off x="5718882" y="2858018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56" name="Google Shape;1056;p14"/>
            <p:cNvGrpSpPr/>
            <p:nvPr/>
          </p:nvGrpSpPr>
          <p:grpSpPr>
            <a:xfrm rot="10800000" flipH="1">
              <a:off x="4588375" y="2580975"/>
              <a:ext cx="4588377" cy="2585529"/>
              <a:chOff x="0" y="-4550"/>
              <a:chExt cx="9143835" cy="5152509"/>
            </a:xfrm>
          </p:grpSpPr>
          <p:sp>
            <p:nvSpPr>
              <p:cNvPr id="1057" name="Google Shape;1057;p14"/>
              <p:cNvSpPr/>
              <p:nvPr/>
            </p:nvSpPr>
            <p:spPr>
              <a:xfrm>
                <a:off x="573433" y="1140477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8" name="Google Shape;1058;p14"/>
              <p:cNvSpPr/>
              <p:nvPr/>
            </p:nvSpPr>
            <p:spPr>
              <a:xfrm>
                <a:off x="573433" y="4575559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9" name="Google Shape;1059;p14"/>
              <p:cNvSpPr/>
              <p:nvPr/>
            </p:nvSpPr>
            <p:spPr>
              <a:xfrm>
                <a:off x="0" y="2285504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0" name="Google Shape;1060;p14"/>
              <p:cNvSpPr/>
              <p:nvPr/>
            </p:nvSpPr>
            <p:spPr>
              <a:xfrm>
                <a:off x="1720337" y="2285504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1" name="Google Shape;1061;p14"/>
              <p:cNvSpPr/>
              <p:nvPr/>
            </p:nvSpPr>
            <p:spPr>
              <a:xfrm>
                <a:off x="1146891" y="567964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2" name="Google Shape;1062;p14"/>
              <p:cNvSpPr/>
              <p:nvPr/>
            </p:nvSpPr>
            <p:spPr>
              <a:xfrm>
                <a:off x="1146891" y="2858018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3" name="Google Shape;1063;p14"/>
              <p:cNvSpPr/>
              <p:nvPr/>
            </p:nvSpPr>
            <p:spPr>
              <a:xfrm>
                <a:off x="2867228" y="-4550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4" name="Google Shape;1064;p14"/>
              <p:cNvSpPr/>
              <p:nvPr/>
            </p:nvSpPr>
            <p:spPr>
              <a:xfrm>
                <a:off x="2867228" y="2858018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5" name="Google Shape;1065;p14"/>
              <p:cNvSpPr/>
              <p:nvPr/>
            </p:nvSpPr>
            <p:spPr>
              <a:xfrm>
                <a:off x="2867228" y="4575559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6" name="Google Shape;1066;p14"/>
              <p:cNvSpPr/>
              <p:nvPr/>
            </p:nvSpPr>
            <p:spPr>
              <a:xfrm>
                <a:off x="2293783" y="3430531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7" name="Google Shape;1067;p14"/>
              <p:cNvSpPr/>
              <p:nvPr/>
            </p:nvSpPr>
            <p:spPr>
              <a:xfrm>
                <a:off x="4014120" y="567964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8" name="Google Shape;1068;p14"/>
              <p:cNvSpPr/>
              <p:nvPr/>
            </p:nvSpPr>
            <p:spPr>
              <a:xfrm>
                <a:off x="4014120" y="2285504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9" name="Google Shape;1069;p14"/>
              <p:cNvSpPr/>
              <p:nvPr/>
            </p:nvSpPr>
            <p:spPr>
              <a:xfrm>
                <a:off x="4014120" y="3430531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0" name="Google Shape;1070;p14"/>
              <p:cNvSpPr/>
              <p:nvPr/>
            </p:nvSpPr>
            <p:spPr>
              <a:xfrm>
                <a:off x="4571990" y="1712991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1" name="Google Shape;1071;p14"/>
              <p:cNvSpPr/>
              <p:nvPr/>
            </p:nvSpPr>
            <p:spPr>
              <a:xfrm>
                <a:off x="4571990" y="4003045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2" name="Google Shape;1072;p14"/>
              <p:cNvSpPr/>
              <p:nvPr/>
            </p:nvSpPr>
            <p:spPr>
              <a:xfrm>
                <a:off x="6292327" y="567964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3" name="Google Shape;1073;p14"/>
              <p:cNvSpPr/>
              <p:nvPr/>
            </p:nvSpPr>
            <p:spPr>
              <a:xfrm>
                <a:off x="6292327" y="2285504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4" name="Google Shape;1074;p14"/>
              <p:cNvSpPr/>
              <p:nvPr/>
            </p:nvSpPr>
            <p:spPr>
              <a:xfrm>
                <a:off x="6292327" y="4003045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5" name="Google Shape;1075;p14"/>
              <p:cNvSpPr/>
              <p:nvPr/>
            </p:nvSpPr>
            <p:spPr>
              <a:xfrm>
                <a:off x="5718882" y="-4550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6" name="Google Shape;1076;p14"/>
              <p:cNvSpPr/>
              <p:nvPr/>
            </p:nvSpPr>
            <p:spPr>
              <a:xfrm>
                <a:off x="5718882" y="1712991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7" name="Google Shape;1077;p14"/>
              <p:cNvSpPr/>
              <p:nvPr/>
            </p:nvSpPr>
            <p:spPr>
              <a:xfrm>
                <a:off x="7431431" y="4003045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8" name="Google Shape;1078;p14"/>
              <p:cNvSpPr/>
              <p:nvPr/>
            </p:nvSpPr>
            <p:spPr>
              <a:xfrm>
                <a:off x="6857986" y="3430531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9" name="Google Shape;1079;p14"/>
              <p:cNvSpPr/>
              <p:nvPr/>
            </p:nvSpPr>
            <p:spPr>
              <a:xfrm>
                <a:off x="8570535" y="1712991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0" name="Google Shape;1080;p14"/>
              <p:cNvSpPr/>
              <p:nvPr/>
            </p:nvSpPr>
            <p:spPr>
              <a:xfrm>
                <a:off x="5718882" y="2858018"/>
                <a:ext cx="573300" cy="57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081" name="Google Shape;1081;p14"/>
          <p:cNvGrpSpPr/>
          <p:nvPr/>
        </p:nvGrpSpPr>
        <p:grpSpPr>
          <a:xfrm>
            <a:off x="0" y="-4550"/>
            <a:ext cx="9176752" cy="5171054"/>
            <a:chOff x="0" y="-4550"/>
            <a:chExt cx="9176752" cy="5171054"/>
          </a:xfrm>
        </p:grpSpPr>
        <p:grpSp>
          <p:nvGrpSpPr>
            <p:cNvPr id="1082" name="Google Shape;1082;p14"/>
            <p:cNvGrpSpPr/>
            <p:nvPr/>
          </p:nvGrpSpPr>
          <p:grpSpPr>
            <a:xfrm>
              <a:off x="0" y="-4550"/>
              <a:ext cx="4588377" cy="2585529"/>
              <a:chOff x="0" y="-4550"/>
              <a:chExt cx="9143835" cy="5152509"/>
            </a:xfrm>
          </p:grpSpPr>
          <p:sp>
            <p:nvSpPr>
              <p:cNvPr id="1083" name="Google Shape;1083;p14"/>
              <p:cNvSpPr/>
              <p:nvPr/>
            </p:nvSpPr>
            <p:spPr>
              <a:xfrm>
                <a:off x="573433" y="1712991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4" name="Google Shape;1084;p14"/>
              <p:cNvSpPr/>
              <p:nvPr/>
            </p:nvSpPr>
            <p:spPr>
              <a:xfrm>
                <a:off x="0" y="-4550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5" name="Google Shape;1085;p14"/>
              <p:cNvSpPr/>
              <p:nvPr/>
            </p:nvSpPr>
            <p:spPr>
              <a:xfrm>
                <a:off x="0" y="3430531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6" name="Google Shape;1086;p14"/>
              <p:cNvSpPr/>
              <p:nvPr/>
            </p:nvSpPr>
            <p:spPr>
              <a:xfrm>
                <a:off x="1720337" y="567964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7" name="Google Shape;1087;p14"/>
              <p:cNvSpPr/>
              <p:nvPr/>
            </p:nvSpPr>
            <p:spPr>
              <a:xfrm>
                <a:off x="1146891" y="2285504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8" name="Google Shape;1088;p14"/>
              <p:cNvSpPr/>
              <p:nvPr/>
            </p:nvSpPr>
            <p:spPr>
              <a:xfrm>
                <a:off x="1146891" y="4575559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9" name="Google Shape;1089;p14"/>
              <p:cNvSpPr/>
              <p:nvPr/>
            </p:nvSpPr>
            <p:spPr>
              <a:xfrm>
                <a:off x="2867228" y="1140477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0" name="Google Shape;1090;p14"/>
              <p:cNvSpPr/>
              <p:nvPr/>
            </p:nvSpPr>
            <p:spPr>
              <a:xfrm>
                <a:off x="2867228" y="2285504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1" name="Google Shape;1091;p14"/>
              <p:cNvSpPr/>
              <p:nvPr/>
            </p:nvSpPr>
            <p:spPr>
              <a:xfrm>
                <a:off x="2293783" y="4003045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2" name="Google Shape;1092;p14"/>
              <p:cNvSpPr/>
              <p:nvPr/>
            </p:nvSpPr>
            <p:spPr>
              <a:xfrm>
                <a:off x="4014120" y="4575559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3" name="Google Shape;1093;p14"/>
              <p:cNvSpPr/>
              <p:nvPr/>
            </p:nvSpPr>
            <p:spPr>
              <a:xfrm>
                <a:off x="3440674" y="-4550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4" name="Google Shape;1094;p14"/>
              <p:cNvSpPr/>
              <p:nvPr/>
            </p:nvSpPr>
            <p:spPr>
              <a:xfrm>
                <a:off x="3440674" y="2858018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5" name="Google Shape;1095;p14"/>
              <p:cNvSpPr/>
              <p:nvPr/>
            </p:nvSpPr>
            <p:spPr>
              <a:xfrm>
                <a:off x="5145436" y="567964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6" name="Google Shape;1096;p14"/>
              <p:cNvSpPr/>
              <p:nvPr/>
            </p:nvSpPr>
            <p:spPr>
              <a:xfrm>
                <a:off x="5145436" y="2285504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7" name="Google Shape;1097;p14"/>
              <p:cNvSpPr/>
              <p:nvPr/>
            </p:nvSpPr>
            <p:spPr>
              <a:xfrm>
                <a:off x="4571990" y="1140477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8" name="Google Shape;1098;p14"/>
              <p:cNvSpPr/>
              <p:nvPr/>
            </p:nvSpPr>
            <p:spPr>
              <a:xfrm>
                <a:off x="6292327" y="3430531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9" name="Google Shape;1099;p14"/>
              <p:cNvSpPr/>
              <p:nvPr/>
            </p:nvSpPr>
            <p:spPr>
              <a:xfrm>
                <a:off x="5718882" y="4003045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0" name="Google Shape;1100;p14"/>
              <p:cNvSpPr/>
              <p:nvPr/>
            </p:nvSpPr>
            <p:spPr>
              <a:xfrm>
                <a:off x="7431431" y="1140477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1" name="Google Shape;1101;p14"/>
              <p:cNvSpPr/>
              <p:nvPr/>
            </p:nvSpPr>
            <p:spPr>
              <a:xfrm>
                <a:off x="7431431" y="4575559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2" name="Google Shape;1102;p14"/>
              <p:cNvSpPr/>
              <p:nvPr/>
            </p:nvSpPr>
            <p:spPr>
              <a:xfrm>
                <a:off x="6857986" y="567964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3" name="Google Shape;1103;p14"/>
              <p:cNvSpPr/>
              <p:nvPr/>
            </p:nvSpPr>
            <p:spPr>
              <a:xfrm>
                <a:off x="6857986" y="2285504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4" name="Google Shape;1104;p14"/>
              <p:cNvSpPr/>
              <p:nvPr/>
            </p:nvSpPr>
            <p:spPr>
              <a:xfrm>
                <a:off x="8570535" y="1140477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5" name="Google Shape;1105;p14"/>
              <p:cNvSpPr/>
              <p:nvPr/>
            </p:nvSpPr>
            <p:spPr>
              <a:xfrm>
                <a:off x="7997090" y="-4550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6" name="Google Shape;1106;p14"/>
              <p:cNvSpPr/>
              <p:nvPr/>
            </p:nvSpPr>
            <p:spPr>
              <a:xfrm>
                <a:off x="7997090" y="2285504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07" name="Google Shape;1107;p14"/>
            <p:cNvGrpSpPr/>
            <p:nvPr/>
          </p:nvGrpSpPr>
          <p:grpSpPr>
            <a:xfrm rot="10800000">
              <a:off x="4588375" y="-4550"/>
              <a:ext cx="4588377" cy="2585529"/>
              <a:chOff x="0" y="-4550"/>
              <a:chExt cx="9143835" cy="5152509"/>
            </a:xfrm>
          </p:grpSpPr>
          <p:sp>
            <p:nvSpPr>
              <p:cNvPr id="1108" name="Google Shape;1108;p14"/>
              <p:cNvSpPr/>
              <p:nvPr/>
            </p:nvSpPr>
            <p:spPr>
              <a:xfrm>
                <a:off x="573433" y="1712991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9" name="Google Shape;1109;p14"/>
              <p:cNvSpPr/>
              <p:nvPr/>
            </p:nvSpPr>
            <p:spPr>
              <a:xfrm>
                <a:off x="0" y="-4550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0" name="Google Shape;1110;p14"/>
              <p:cNvSpPr/>
              <p:nvPr/>
            </p:nvSpPr>
            <p:spPr>
              <a:xfrm>
                <a:off x="0" y="3430531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1" name="Google Shape;1111;p14"/>
              <p:cNvSpPr/>
              <p:nvPr/>
            </p:nvSpPr>
            <p:spPr>
              <a:xfrm>
                <a:off x="1720337" y="567964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2" name="Google Shape;1112;p14"/>
              <p:cNvSpPr/>
              <p:nvPr/>
            </p:nvSpPr>
            <p:spPr>
              <a:xfrm>
                <a:off x="1146891" y="2285504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3" name="Google Shape;1113;p14"/>
              <p:cNvSpPr/>
              <p:nvPr/>
            </p:nvSpPr>
            <p:spPr>
              <a:xfrm>
                <a:off x="1146891" y="4575559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4" name="Google Shape;1114;p14"/>
              <p:cNvSpPr/>
              <p:nvPr/>
            </p:nvSpPr>
            <p:spPr>
              <a:xfrm>
                <a:off x="2867228" y="1140477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5" name="Google Shape;1115;p14"/>
              <p:cNvSpPr/>
              <p:nvPr/>
            </p:nvSpPr>
            <p:spPr>
              <a:xfrm>
                <a:off x="2867228" y="2285504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6" name="Google Shape;1116;p14"/>
              <p:cNvSpPr/>
              <p:nvPr/>
            </p:nvSpPr>
            <p:spPr>
              <a:xfrm>
                <a:off x="2293783" y="4003045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7" name="Google Shape;1117;p14"/>
              <p:cNvSpPr/>
              <p:nvPr/>
            </p:nvSpPr>
            <p:spPr>
              <a:xfrm>
                <a:off x="4014120" y="4575559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8" name="Google Shape;1118;p14"/>
              <p:cNvSpPr/>
              <p:nvPr/>
            </p:nvSpPr>
            <p:spPr>
              <a:xfrm>
                <a:off x="3440674" y="-4550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9" name="Google Shape;1119;p14"/>
              <p:cNvSpPr/>
              <p:nvPr/>
            </p:nvSpPr>
            <p:spPr>
              <a:xfrm>
                <a:off x="3440674" y="2858018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0" name="Google Shape;1120;p14"/>
              <p:cNvSpPr/>
              <p:nvPr/>
            </p:nvSpPr>
            <p:spPr>
              <a:xfrm>
                <a:off x="5145436" y="567964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1" name="Google Shape;1121;p14"/>
              <p:cNvSpPr/>
              <p:nvPr/>
            </p:nvSpPr>
            <p:spPr>
              <a:xfrm>
                <a:off x="5145436" y="2285504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2" name="Google Shape;1122;p14"/>
              <p:cNvSpPr/>
              <p:nvPr/>
            </p:nvSpPr>
            <p:spPr>
              <a:xfrm>
                <a:off x="4571990" y="1140477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3" name="Google Shape;1123;p14"/>
              <p:cNvSpPr/>
              <p:nvPr/>
            </p:nvSpPr>
            <p:spPr>
              <a:xfrm>
                <a:off x="6292327" y="3430531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4" name="Google Shape;1124;p14"/>
              <p:cNvSpPr/>
              <p:nvPr/>
            </p:nvSpPr>
            <p:spPr>
              <a:xfrm>
                <a:off x="5718882" y="4003045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5" name="Google Shape;1125;p14"/>
              <p:cNvSpPr/>
              <p:nvPr/>
            </p:nvSpPr>
            <p:spPr>
              <a:xfrm>
                <a:off x="7431431" y="1140477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6" name="Google Shape;1126;p14"/>
              <p:cNvSpPr/>
              <p:nvPr/>
            </p:nvSpPr>
            <p:spPr>
              <a:xfrm>
                <a:off x="7431431" y="4575559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7" name="Google Shape;1127;p14"/>
              <p:cNvSpPr/>
              <p:nvPr/>
            </p:nvSpPr>
            <p:spPr>
              <a:xfrm>
                <a:off x="6857986" y="567964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8" name="Google Shape;1128;p14"/>
              <p:cNvSpPr/>
              <p:nvPr/>
            </p:nvSpPr>
            <p:spPr>
              <a:xfrm>
                <a:off x="6857986" y="2285504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9" name="Google Shape;1129;p14"/>
              <p:cNvSpPr/>
              <p:nvPr/>
            </p:nvSpPr>
            <p:spPr>
              <a:xfrm>
                <a:off x="8570535" y="1140477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0" name="Google Shape;1130;p14"/>
              <p:cNvSpPr/>
              <p:nvPr/>
            </p:nvSpPr>
            <p:spPr>
              <a:xfrm>
                <a:off x="7997090" y="-4550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1" name="Google Shape;1131;p14"/>
              <p:cNvSpPr/>
              <p:nvPr/>
            </p:nvSpPr>
            <p:spPr>
              <a:xfrm>
                <a:off x="7997090" y="2285504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32" name="Google Shape;1132;p14"/>
            <p:cNvGrpSpPr/>
            <p:nvPr/>
          </p:nvGrpSpPr>
          <p:grpSpPr>
            <a:xfrm>
              <a:off x="0" y="2580975"/>
              <a:ext cx="4588377" cy="2585529"/>
              <a:chOff x="0" y="-4550"/>
              <a:chExt cx="9143835" cy="5152509"/>
            </a:xfrm>
          </p:grpSpPr>
          <p:sp>
            <p:nvSpPr>
              <p:cNvPr id="1133" name="Google Shape;1133;p14"/>
              <p:cNvSpPr/>
              <p:nvPr/>
            </p:nvSpPr>
            <p:spPr>
              <a:xfrm>
                <a:off x="573433" y="1712991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4" name="Google Shape;1134;p14"/>
              <p:cNvSpPr/>
              <p:nvPr/>
            </p:nvSpPr>
            <p:spPr>
              <a:xfrm>
                <a:off x="0" y="-4550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5" name="Google Shape;1135;p14"/>
              <p:cNvSpPr/>
              <p:nvPr/>
            </p:nvSpPr>
            <p:spPr>
              <a:xfrm>
                <a:off x="0" y="3430531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6" name="Google Shape;1136;p14"/>
              <p:cNvSpPr/>
              <p:nvPr/>
            </p:nvSpPr>
            <p:spPr>
              <a:xfrm>
                <a:off x="1720337" y="567964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7" name="Google Shape;1137;p14"/>
              <p:cNvSpPr/>
              <p:nvPr/>
            </p:nvSpPr>
            <p:spPr>
              <a:xfrm>
                <a:off x="1146891" y="2285504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8" name="Google Shape;1138;p14"/>
              <p:cNvSpPr/>
              <p:nvPr/>
            </p:nvSpPr>
            <p:spPr>
              <a:xfrm>
                <a:off x="1146891" y="4575559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9" name="Google Shape;1139;p14"/>
              <p:cNvSpPr/>
              <p:nvPr/>
            </p:nvSpPr>
            <p:spPr>
              <a:xfrm>
                <a:off x="2867228" y="1140477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0" name="Google Shape;1140;p14"/>
              <p:cNvSpPr/>
              <p:nvPr/>
            </p:nvSpPr>
            <p:spPr>
              <a:xfrm>
                <a:off x="2867228" y="2285504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1" name="Google Shape;1141;p14"/>
              <p:cNvSpPr/>
              <p:nvPr/>
            </p:nvSpPr>
            <p:spPr>
              <a:xfrm>
                <a:off x="2293783" y="4003045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2" name="Google Shape;1142;p14"/>
              <p:cNvSpPr/>
              <p:nvPr/>
            </p:nvSpPr>
            <p:spPr>
              <a:xfrm>
                <a:off x="4014120" y="4575559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3" name="Google Shape;1143;p14"/>
              <p:cNvSpPr/>
              <p:nvPr/>
            </p:nvSpPr>
            <p:spPr>
              <a:xfrm>
                <a:off x="3440674" y="-4550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4" name="Google Shape;1144;p14"/>
              <p:cNvSpPr/>
              <p:nvPr/>
            </p:nvSpPr>
            <p:spPr>
              <a:xfrm>
                <a:off x="3440674" y="2858018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5" name="Google Shape;1145;p14"/>
              <p:cNvSpPr/>
              <p:nvPr/>
            </p:nvSpPr>
            <p:spPr>
              <a:xfrm>
                <a:off x="5145436" y="567964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6" name="Google Shape;1146;p14"/>
              <p:cNvSpPr/>
              <p:nvPr/>
            </p:nvSpPr>
            <p:spPr>
              <a:xfrm>
                <a:off x="5145436" y="2285504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7" name="Google Shape;1147;p14"/>
              <p:cNvSpPr/>
              <p:nvPr/>
            </p:nvSpPr>
            <p:spPr>
              <a:xfrm>
                <a:off x="4571990" y="1140477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8" name="Google Shape;1148;p14"/>
              <p:cNvSpPr/>
              <p:nvPr/>
            </p:nvSpPr>
            <p:spPr>
              <a:xfrm>
                <a:off x="6292327" y="3430531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9" name="Google Shape;1149;p14"/>
              <p:cNvSpPr/>
              <p:nvPr/>
            </p:nvSpPr>
            <p:spPr>
              <a:xfrm>
                <a:off x="5718882" y="4003045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0" name="Google Shape;1150;p14"/>
              <p:cNvSpPr/>
              <p:nvPr/>
            </p:nvSpPr>
            <p:spPr>
              <a:xfrm>
                <a:off x="7431431" y="1140477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1" name="Google Shape;1151;p14"/>
              <p:cNvSpPr/>
              <p:nvPr/>
            </p:nvSpPr>
            <p:spPr>
              <a:xfrm>
                <a:off x="7431431" y="4575559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2" name="Google Shape;1152;p14"/>
              <p:cNvSpPr/>
              <p:nvPr/>
            </p:nvSpPr>
            <p:spPr>
              <a:xfrm>
                <a:off x="6857986" y="567964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3" name="Google Shape;1153;p14"/>
              <p:cNvSpPr/>
              <p:nvPr/>
            </p:nvSpPr>
            <p:spPr>
              <a:xfrm>
                <a:off x="6857986" y="2285504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4" name="Google Shape;1154;p14"/>
              <p:cNvSpPr/>
              <p:nvPr/>
            </p:nvSpPr>
            <p:spPr>
              <a:xfrm>
                <a:off x="8570535" y="1140477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5" name="Google Shape;1155;p14"/>
              <p:cNvSpPr/>
              <p:nvPr/>
            </p:nvSpPr>
            <p:spPr>
              <a:xfrm>
                <a:off x="7997090" y="-4550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6" name="Google Shape;1156;p14"/>
              <p:cNvSpPr/>
              <p:nvPr/>
            </p:nvSpPr>
            <p:spPr>
              <a:xfrm>
                <a:off x="7997090" y="2285504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57" name="Google Shape;1157;p14"/>
            <p:cNvGrpSpPr/>
            <p:nvPr/>
          </p:nvGrpSpPr>
          <p:grpSpPr>
            <a:xfrm rot="10800000" flipH="1">
              <a:off x="4588375" y="2580975"/>
              <a:ext cx="4588377" cy="2585529"/>
              <a:chOff x="0" y="-4550"/>
              <a:chExt cx="9143835" cy="5152509"/>
            </a:xfrm>
          </p:grpSpPr>
          <p:sp>
            <p:nvSpPr>
              <p:cNvPr id="1158" name="Google Shape;1158;p14"/>
              <p:cNvSpPr/>
              <p:nvPr/>
            </p:nvSpPr>
            <p:spPr>
              <a:xfrm>
                <a:off x="573433" y="1712991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9" name="Google Shape;1159;p14"/>
              <p:cNvSpPr/>
              <p:nvPr/>
            </p:nvSpPr>
            <p:spPr>
              <a:xfrm>
                <a:off x="0" y="-4550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0" name="Google Shape;1160;p14"/>
              <p:cNvSpPr/>
              <p:nvPr/>
            </p:nvSpPr>
            <p:spPr>
              <a:xfrm>
                <a:off x="0" y="3430531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1" name="Google Shape;1161;p14"/>
              <p:cNvSpPr/>
              <p:nvPr/>
            </p:nvSpPr>
            <p:spPr>
              <a:xfrm>
                <a:off x="1720337" y="567964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2" name="Google Shape;1162;p14"/>
              <p:cNvSpPr/>
              <p:nvPr/>
            </p:nvSpPr>
            <p:spPr>
              <a:xfrm>
                <a:off x="1146891" y="2285504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3" name="Google Shape;1163;p14"/>
              <p:cNvSpPr/>
              <p:nvPr/>
            </p:nvSpPr>
            <p:spPr>
              <a:xfrm>
                <a:off x="1146891" y="4575559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4" name="Google Shape;1164;p14"/>
              <p:cNvSpPr/>
              <p:nvPr/>
            </p:nvSpPr>
            <p:spPr>
              <a:xfrm>
                <a:off x="2867228" y="1140477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5" name="Google Shape;1165;p14"/>
              <p:cNvSpPr/>
              <p:nvPr/>
            </p:nvSpPr>
            <p:spPr>
              <a:xfrm>
                <a:off x="2867228" y="2285504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6" name="Google Shape;1166;p14"/>
              <p:cNvSpPr/>
              <p:nvPr/>
            </p:nvSpPr>
            <p:spPr>
              <a:xfrm>
                <a:off x="2293783" y="4003045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7" name="Google Shape;1167;p14"/>
              <p:cNvSpPr/>
              <p:nvPr/>
            </p:nvSpPr>
            <p:spPr>
              <a:xfrm>
                <a:off x="4014120" y="4575559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8" name="Google Shape;1168;p14"/>
              <p:cNvSpPr/>
              <p:nvPr/>
            </p:nvSpPr>
            <p:spPr>
              <a:xfrm>
                <a:off x="3440674" y="-4550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9" name="Google Shape;1169;p14"/>
              <p:cNvSpPr/>
              <p:nvPr/>
            </p:nvSpPr>
            <p:spPr>
              <a:xfrm>
                <a:off x="3440674" y="2858018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0" name="Google Shape;1170;p14"/>
              <p:cNvSpPr/>
              <p:nvPr/>
            </p:nvSpPr>
            <p:spPr>
              <a:xfrm>
                <a:off x="5145436" y="567964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1" name="Google Shape;1171;p14"/>
              <p:cNvSpPr/>
              <p:nvPr/>
            </p:nvSpPr>
            <p:spPr>
              <a:xfrm>
                <a:off x="5145436" y="2285504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2" name="Google Shape;1172;p14"/>
              <p:cNvSpPr/>
              <p:nvPr/>
            </p:nvSpPr>
            <p:spPr>
              <a:xfrm>
                <a:off x="4571990" y="1140477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3" name="Google Shape;1173;p14"/>
              <p:cNvSpPr/>
              <p:nvPr/>
            </p:nvSpPr>
            <p:spPr>
              <a:xfrm>
                <a:off x="6292327" y="3430531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4" name="Google Shape;1174;p14"/>
              <p:cNvSpPr/>
              <p:nvPr/>
            </p:nvSpPr>
            <p:spPr>
              <a:xfrm>
                <a:off x="5718882" y="4003045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5" name="Google Shape;1175;p14"/>
              <p:cNvSpPr/>
              <p:nvPr/>
            </p:nvSpPr>
            <p:spPr>
              <a:xfrm>
                <a:off x="7431431" y="1140477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6" name="Google Shape;1176;p14"/>
              <p:cNvSpPr/>
              <p:nvPr/>
            </p:nvSpPr>
            <p:spPr>
              <a:xfrm>
                <a:off x="7431431" y="4575559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7" name="Google Shape;1177;p14"/>
              <p:cNvSpPr/>
              <p:nvPr/>
            </p:nvSpPr>
            <p:spPr>
              <a:xfrm>
                <a:off x="6857986" y="567964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8" name="Google Shape;1178;p14"/>
              <p:cNvSpPr/>
              <p:nvPr/>
            </p:nvSpPr>
            <p:spPr>
              <a:xfrm>
                <a:off x="6857986" y="2285504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9" name="Google Shape;1179;p14"/>
              <p:cNvSpPr/>
              <p:nvPr/>
            </p:nvSpPr>
            <p:spPr>
              <a:xfrm>
                <a:off x="8570535" y="1140477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0" name="Google Shape;1180;p14"/>
              <p:cNvSpPr/>
              <p:nvPr/>
            </p:nvSpPr>
            <p:spPr>
              <a:xfrm>
                <a:off x="7997090" y="-4550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1" name="Google Shape;1181;p14"/>
              <p:cNvSpPr/>
              <p:nvPr/>
            </p:nvSpPr>
            <p:spPr>
              <a:xfrm>
                <a:off x="7997090" y="2285504"/>
                <a:ext cx="573300" cy="57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182" name="Google Shape;1182;p14"/>
          <p:cNvGrpSpPr/>
          <p:nvPr/>
        </p:nvGrpSpPr>
        <p:grpSpPr>
          <a:xfrm>
            <a:off x="0" y="-4550"/>
            <a:ext cx="9176752" cy="5171054"/>
            <a:chOff x="0" y="-4550"/>
            <a:chExt cx="9176752" cy="5171054"/>
          </a:xfrm>
        </p:grpSpPr>
        <p:grpSp>
          <p:nvGrpSpPr>
            <p:cNvPr id="1183" name="Google Shape;1183;p14"/>
            <p:cNvGrpSpPr/>
            <p:nvPr/>
          </p:nvGrpSpPr>
          <p:grpSpPr>
            <a:xfrm>
              <a:off x="0" y="-4550"/>
              <a:ext cx="4588377" cy="2585529"/>
              <a:chOff x="0" y="-4550"/>
              <a:chExt cx="9143835" cy="5152509"/>
            </a:xfrm>
          </p:grpSpPr>
          <p:sp>
            <p:nvSpPr>
              <p:cNvPr id="1184" name="Google Shape;1184;p14"/>
              <p:cNvSpPr/>
              <p:nvPr/>
            </p:nvSpPr>
            <p:spPr>
              <a:xfrm>
                <a:off x="7431431" y="-4550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5" name="Google Shape;1185;p14"/>
              <p:cNvSpPr/>
              <p:nvPr/>
            </p:nvSpPr>
            <p:spPr>
              <a:xfrm>
                <a:off x="573433" y="2858018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6" name="Google Shape;1186;p14"/>
              <p:cNvSpPr/>
              <p:nvPr/>
            </p:nvSpPr>
            <p:spPr>
              <a:xfrm>
                <a:off x="0" y="4575559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7" name="Google Shape;1187;p14"/>
              <p:cNvSpPr/>
              <p:nvPr/>
            </p:nvSpPr>
            <p:spPr>
              <a:xfrm>
                <a:off x="1720337" y="2858018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8" name="Google Shape;1188;p14"/>
              <p:cNvSpPr/>
              <p:nvPr/>
            </p:nvSpPr>
            <p:spPr>
              <a:xfrm>
                <a:off x="1720337" y="4003045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9" name="Google Shape;1189;p14"/>
              <p:cNvSpPr/>
              <p:nvPr/>
            </p:nvSpPr>
            <p:spPr>
              <a:xfrm>
                <a:off x="1146891" y="-4550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0" name="Google Shape;1190;p14"/>
              <p:cNvSpPr/>
              <p:nvPr/>
            </p:nvSpPr>
            <p:spPr>
              <a:xfrm>
                <a:off x="2867228" y="3430531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1" name="Google Shape;1191;p14"/>
              <p:cNvSpPr/>
              <p:nvPr/>
            </p:nvSpPr>
            <p:spPr>
              <a:xfrm>
                <a:off x="2293783" y="-4550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2" name="Google Shape;1192;p14"/>
              <p:cNvSpPr/>
              <p:nvPr/>
            </p:nvSpPr>
            <p:spPr>
              <a:xfrm>
                <a:off x="2293783" y="4575559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3" name="Google Shape;1193;p14"/>
              <p:cNvSpPr/>
              <p:nvPr/>
            </p:nvSpPr>
            <p:spPr>
              <a:xfrm>
                <a:off x="4014120" y="4003045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4" name="Google Shape;1194;p14"/>
              <p:cNvSpPr/>
              <p:nvPr/>
            </p:nvSpPr>
            <p:spPr>
              <a:xfrm>
                <a:off x="3440674" y="2285504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5" name="Google Shape;1195;p14"/>
              <p:cNvSpPr/>
              <p:nvPr/>
            </p:nvSpPr>
            <p:spPr>
              <a:xfrm>
                <a:off x="5145436" y="-4550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6" name="Google Shape;1196;p14"/>
              <p:cNvSpPr/>
              <p:nvPr/>
            </p:nvSpPr>
            <p:spPr>
              <a:xfrm>
                <a:off x="5145436" y="1712991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7" name="Google Shape;1197;p14"/>
              <p:cNvSpPr/>
              <p:nvPr/>
            </p:nvSpPr>
            <p:spPr>
              <a:xfrm>
                <a:off x="4571990" y="567964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8" name="Google Shape;1198;p14"/>
              <p:cNvSpPr/>
              <p:nvPr/>
            </p:nvSpPr>
            <p:spPr>
              <a:xfrm>
                <a:off x="4571990" y="4575559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9" name="Google Shape;1199;p14"/>
              <p:cNvSpPr/>
              <p:nvPr/>
            </p:nvSpPr>
            <p:spPr>
              <a:xfrm>
                <a:off x="6292327" y="-4550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0" name="Google Shape;1200;p14"/>
              <p:cNvSpPr/>
              <p:nvPr/>
            </p:nvSpPr>
            <p:spPr>
              <a:xfrm>
                <a:off x="6292327" y="1140477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1" name="Google Shape;1201;p14"/>
              <p:cNvSpPr/>
              <p:nvPr/>
            </p:nvSpPr>
            <p:spPr>
              <a:xfrm>
                <a:off x="5718882" y="2285504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2" name="Google Shape;1202;p14"/>
              <p:cNvSpPr/>
              <p:nvPr/>
            </p:nvSpPr>
            <p:spPr>
              <a:xfrm>
                <a:off x="7431431" y="2285504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3" name="Google Shape;1203;p14"/>
              <p:cNvSpPr/>
              <p:nvPr/>
            </p:nvSpPr>
            <p:spPr>
              <a:xfrm>
                <a:off x="7431431" y="3430531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4" name="Google Shape;1204;p14"/>
              <p:cNvSpPr/>
              <p:nvPr/>
            </p:nvSpPr>
            <p:spPr>
              <a:xfrm>
                <a:off x="6857986" y="4003045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5" name="Google Shape;1205;p14"/>
              <p:cNvSpPr/>
              <p:nvPr/>
            </p:nvSpPr>
            <p:spPr>
              <a:xfrm>
                <a:off x="8570535" y="567964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6" name="Google Shape;1206;p14"/>
              <p:cNvSpPr/>
              <p:nvPr/>
            </p:nvSpPr>
            <p:spPr>
              <a:xfrm>
                <a:off x="8570535" y="4575559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7" name="Google Shape;1207;p14"/>
              <p:cNvSpPr/>
              <p:nvPr/>
            </p:nvSpPr>
            <p:spPr>
              <a:xfrm>
                <a:off x="7997090" y="1140477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8" name="Google Shape;1208;p14"/>
              <p:cNvSpPr/>
              <p:nvPr/>
            </p:nvSpPr>
            <p:spPr>
              <a:xfrm>
                <a:off x="7997090" y="2858018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09" name="Google Shape;1209;p14"/>
            <p:cNvGrpSpPr/>
            <p:nvPr/>
          </p:nvGrpSpPr>
          <p:grpSpPr>
            <a:xfrm rot="10800000">
              <a:off x="4588375" y="-4550"/>
              <a:ext cx="4588377" cy="2585529"/>
              <a:chOff x="0" y="-4550"/>
              <a:chExt cx="9143835" cy="5152509"/>
            </a:xfrm>
          </p:grpSpPr>
          <p:sp>
            <p:nvSpPr>
              <p:cNvPr id="1210" name="Google Shape;1210;p14"/>
              <p:cNvSpPr/>
              <p:nvPr/>
            </p:nvSpPr>
            <p:spPr>
              <a:xfrm>
                <a:off x="7431431" y="-4550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1" name="Google Shape;1211;p14"/>
              <p:cNvSpPr/>
              <p:nvPr/>
            </p:nvSpPr>
            <p:spPr>
              <a:xfrm>
                <a:off x="573433" y="2858018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2" name="Google Shape;1212;p14"/>
              <p:cNvSpPr/>
              <p:nvPr/>
            </p:nvSpPr>
            <p:spPr>
              <a:xfrm>
                <a:off x="0" y="4575559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3" name="Google Shape;1213;p14"/>
              <p:cNvSpPr/>
              <p:nvPr/>
            </p:nvSpPr>
            <p:spPr>
              <a:xfrm>
                <a:off x="1720337" y="2858018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4" name="Google Shape;1214;p14"/>
              <p:cNvSpPr/>
              <p:nvPr/>
            </p:nvSpPr>
            <p:spPr>
              <a:xfrm>
                <a:off x="1720337" y="4003045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5" name="Google Shape;1215;p14"/>
              <p:cNvSpPr/>
              <p:nvPr/>
            </p:nvSpPr>
            <p:spPr>
              <a:xfrm>
                <a:off x="1146891" y="-4550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6" name="Google Shape;1216;p14"/>
              <p:cNvSpPr/>
              <p:nvPr/>
            </p:nvSpPr>
            <p:spPr>
              <a:xfrm>
                <a:off x="2867228" y="3430531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7" name="Google Shape;1217;p14"/>
              <p:cNvSpPr/>
              <p:nvPr/>
            </p:nvSpPr>
            <p:spPr>
              <a:xfrm>
                <a:off x="2293783" y="-4550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8" name="Google Shape;1218;p14"/>
              <p:cNvSpPr/>
              <p:nvPr/>
            </p:nvSpPr>
            <p:spPr>
              <a:xfrm>
                <a:off x="2293783" y="4575559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9" name="Google Shape;1219;p14"/>
              <p:cNvSpPr/>
              <p:nvPr/>
            </p:nvSpPr>
            <p:spPr>
              <a:xfrm>
                <a:off x="4014120" y="4003045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0" name="Google Shape;1220;p14"/>
              <p:cNvSpPr/>
              <p:nvPr/>
            </p:nvSpPr>
            <p:spPr>
              <a:xfrm>
                <a:off x="3440674" y="2285504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1" name="Google Shape;1221;p14"/>
              <p:cNvSpPr/>
              <p:nvPr/>
            </p:nvSpPr>
            <p:spPr>
              <a:xfrm>
                <a:off x="5145436" y="-4550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2" name="Google Shape;1222;p14"/>
              <p:cNvSpPr/>
              <p:nvPr/>
            </p:nvSpPr>
            <p:spPr>
              <a:xfrm>
                <a:off x="5145436" y="1712991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3" name="Google Shape;1223;p14"/>
              <p:cNvSpPr/>
              <p:nvPr/>
            </p:nvSpPr>
            <p:spPr>
              <a:xfrm>
                <a:off x="4571990" y="567964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4" name="Google Shape;1224;p14"/>
              <p:cNvSpPr/>
              <p:nvPr/>
            </p:nvSpPr>
            <p:spPr>
              <a:xfrm>
                <a:off x="4571990" y="4575559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5" name="Google Shape;1225;p14"/>
              <p:cNvSpPr/>
              <p:nvPr/>
            </p:nvSpPr>
            <p:spPr>
              <a:xfrm>
                <a:off x="6292327" y="-4550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6" name="Google Shape;1226;p14"/>
              <p:cNvSpPr/>
              <p:nvPr/>
            </p:nvSpPr>
            <p:spPr>
              <a:xfrm>
                <a:off x="6292327" y="1140477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7" name="Google Shape;1227;p14"/>
              <p:cNvSpPr/>
              <p:nvPr/>
            </p:nvSpPr>
            <p:spPr>
              <a:xfrm>
                <a:off x="5718882" y="2285504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8" name="Google Shape;1228;p14"/>
              <p:cNvSpPr/>
              <p:nvPr/>
            </p:nvSpPr>
            <p:spPr>
              <a:xfrm>
                <a:off x="7431431" y="2285504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9" name="Google Shape;1229;p14"/>
              <p:cNvSpPr/>
              <p:nvPr/>
            </p:nvSpPr>
            <p:spPr>
              <a:xfrm>
                <a:off x="7431431" y="3430531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0" name="Google Shape;1230;p14"/>
              <p:cNvSpPr/>
              <p:nvPr/>
            </p:nvSpPr>
            <p:spPr>
              <a:xfrm>
                <a:off x="6857986" y="4003045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1" name="Google Shape;1231;p14"/>
              <p:cNvSpPr/>
              <p:nvPr/>
            </p:nvSpPr>
            <p:spPr>
              <a:xfrm>
                <a:off x="8570535" y="567964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2" name="Google Shape;1232;p14"/>
              <p:cNvSpPr/>
              <p:nvPr/>
            </p:nvSpPr>
            <p:spPr>
              <a:xfrm>
                <a:off x="8570535" y="4575559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3" name="Google Shape;1233;p14"/>
              <p:cNvSpPr/>
              <p:nvPr/>
            </p:nvSpPr>
            <p:spPr>
              <a:xfrm>
                <a:off x="7997090" y="1140477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4" name="Google Shape;1234;p14"/>
              <p:cNvSpPr/>
              <p:nvPr/>
            </p:nvSpPr>
            <p:spPr>
              <a:xfrm>
                <a:off x="7997090" y="2858018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35" name="Google Shape;1235;p14"/>
            <p:cNvGrpSpPr/>
            <p:nvPr/>
          </p:nvGrpSpPr>
          <p:grpSpPr>
            <a:xfrm>
              <a:off x="0" y="2580975"/>
              <a:ext cx="4588377" cy="2585529"/>
              <a:chOff x="0" y="-4550"/>
              <a:chExt cx="9143835" cy="5152509"/>
            </a:xfrm>
          </p:grpSpPr>
          <p:sp>
            <p:nvSpPr>
              <p:cNvPr id="1236" name="Google Shape;1236;p14"/>
              <p:cNvSpPr/>
              <p:nvPr/>
            </p:nvSpPr>
            <p:spPr>
              <a:xfrm>
                <a:off x="7431431" y="-4550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7" name="Google Shape;1237;p14"/>
              <p:cNvSpPr/>
              <p:nvPr/>
            </p:nvSpPr>
            <p:spPr>
              <a:xfrm>
                <a:off x="573433" y="2858018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8" name="Google Shape;1238;p14"/>
              <p:cNvSpPr/>
              <p:nvPr/>
            </p:nvSpPr>
            <p:spPr>
              <a:xfrm>
                <a:off x="0" y="4575559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9" name="Google Shape;1239;p14"/>
              <p:cNvSpPr/>
              <p:nvPr/>
            </p:nvSpPr>
            <p:spPr>
              <a:xfrm>
                <a:off x="1720337" y="2858018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0" name="Google Shape;1240;p14"/>
              <p:cNvSpPr/>
              <p:nvPr/>
            </p:nvSpPr>
            <p:spPr>
              <a:xfrm>
                <a:off x="1720337" y="4003045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1" name="Google Shape;1241;p14"/>
              <p:cNvSpPr/>
              <p:nvPr/>
            </p:nvSpPr>
            <p:spPr>
              <a:xfrm>
                <a:off x="1146891" y="-4550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2" name="Google Shape;1242;p14"/>
              <p:cNvSpPr/>
              <p:nvPr/>
            </p:nvSpPr>
            <p:spPr>
              <a:xfrm>
                <a:off x="2867228" y="3430531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3" name="Google Shape;1243;p14"/>
              <p:cNvSpPr/>
              <p:nvPr/>
            </p:nvSpPr>
            <p:spPr>
              <a:xfrm>
                <a:off x="2293783" y="-4550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4" name="Google Shape;1244;p14"/>
              <p:cNvSpPr/>
              <p:nvPr/>
            </p:nvSpPr>
            <p:spPr>
              <a:xfrm>
                <a:off x="2293783" y="4575559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5" name="Google Shape;1245;p14"/>
              <p:cNvSpPr/>
              <p:nvPr/>
            </p:nvSpPr>
            <p:spPr>
              <a:xfrm>
                <a:off x="4014120" y="4003045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6" name="Google Shape;1246;p14"/>
              <p:cNvSpPr/>
              <p:nvPr/>
            </p:nvSpPr>
            <p:spPr>
              <a:xfrm>
                <a:off x="3440674" y="2285504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7" name="Google Shape;1247;p14"/>
              <p:cNvSpPr/>
              <p:nvPr/>
            </p:nvSpPr>
            <p:spPr>
              <a:xfrm>
                <a:off x="5145436" y="-4550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8" name="Google Shape;1248;p14"/>
              <p:cNvSpPr/>
              <p:nvPr/>
            </p:nvSpPr>
            <p:spPr>
              <a:xfrm>
                <a:off x="5145436" y="1712991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9" name="Google Shape;1249;p14"/>
              <p:cNvSpPr/>
              <p:nvPr/>
            </p:nvSpPr>
            <p:spPr>
              <a:xfrm>
                <a:off x="4571990" y="567964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0" name="Google Shape;1250;p14"/>
              <p:cNvSpPr/>
              <p:nvPr/>
            </p:nvSpPr>
            <p:spPr>
              <a:xfrm>
                <a:off x="4571990" y="4575559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1" name="Google Shape;1251;p14"/>
              <p:cNvSpPr/>
              <p:nvPr/>
            </p:nvSpPr>
            <p:spPr>
              <a:xfrm>
                <a:off x="6292327" y="-4550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2" name="Google Shape;1252;p14"/>
              <p:cNvSpPr/>
              <p:nvPr/>
            </p:nvSpPr>
            <p:spPr>
              <a:xfrm>
                <a:off x="6292327" y="1140477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3" name="Google Shape;1253;p14"/>
              <p:cNvSpPr/>
              <p:nvPr/>
            </p:nvSpPr>
            <p:spPr>
              <a:xfrm>
                <a:off x="5718882" y="2285504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4" name="Google Shape;1254;p14"/>
              <p:cNvSpPr/>
              <p:nvPr/>
            </p:nvSpPr>
            <p:spPr>
              <a:xfrm>
                <a:off x="7431431" y="2285504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5" name="Google Shape;1255;p14"/>
              <p:cNvSpPr/>
              <p:nvPr/>
            </p:nvSpPr>
            <p:spPr>
              <a:xfrm>
                <a:off x="7431431" y="3430531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6" name="Google Shape;1256;p14"/>
              <p:cNvSpPr/>
              <p:nvPr/>
            </p:nvSpPr>
            <p:spPr>
              <a:xfrm>
                <a:off x="6857986" y="4003045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7" name="Google Shape;1257;p14"/>
              <p:cNvSpPr/>
              <p:nvPr/>
            </p:nvSpPr>
            <p:spPr>
              <a:xfrm>
                <a:off x="8570535" y="567964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8" name="Google Shape;1258;p14"/>
              <p:cNvSpPr/>
              <p:nvPr/>
            </p:nvSpPr>
            <p:spPr>
              <a:xfrm>
                <a:off x="8570535" y="4575559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9" name="Google Shape;1259;p14"/>
              <p:cNvSpPr/>
              <p:nvPr/>
            </p:nvSpPr>
            <p:spPr>
              <a:xfrm>
                <a:off x="7997090" y="1140477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0" name="Google Shape;1260;p14"/>
              <p:cNvSpPr/>
              <p:nvPr/>
            </p:nvSpPr>
            <p:spPr>
              <a:xfrm>
                <a:off x="7997090" y="2858018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61" name="Google Shape;1261;p14"/>
            <p:cNvGrpSpPr/>
            <p:nvPr/>
          </p:nvGrpSpPr>
          <p:grpSpPr>
            <a:xfrm rot="10800000" flipH="1">
              <a:off x="4588375" y="2580975"/>
              <a:ext cx="4588377" cy="2585529"/>
              <a:chOff x="0" y="-4550"/>
              <a:chExt cx="9143835" cy="5152509"/>
            </a:xfrm>
          </p:grpSpPr>
          <p:sp>
            <p:nvSpPr>
              <p:cNvPr id="1262" name="Google Shape;1262;p14"/>
              <p:cNvSpPr/>
              <p:nvPr/>
            </p:nvSpPr>
            <p:spPr>
              <a:xfrm>
                <a:off x="7431431" y="-4550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3" name="Google Shape;1263;p14"/>
              <p:cNvSpPr/>
              <p:nvPr/>
            </p:nvSpPr>
            <p:spPr>
              <a:xfrm>
                <a:off x="573433" y="2858018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4" name="Google Shape;1264;p14"/>
              <p:cNvSpPr/>
              <p:nvPr/>
            </p:nvSpPr>
            <p:spPr>
              <a:xfrm>
                <a:off x="0" y="4575559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5" name="Google Shape;1265;p14"/>
              <p:cNvSpPr/>
              <p:nvPr/>
            </p:nvSpPr>
            <p:spPr>
              <a:xfrm>
                <a:off x="1720337" y="2858018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6" name="Google Shape;1266;p14"/>
              <p:cNvSpPr/>
              <p:nvPr/>
            </p:nvSpPr>
            <p:spPr>
              <a:xfrm>
                <a:off x="1720337" y="4003045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7" name="Google Shape;1267;p14"/>
              <p:cNvSpPr/>
              <p:nvPr/>
            </p:nvSpPr>
            <p:spPr>
              <a:xfrm>
                <a:off x="1146891" y="-4550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8" name="Google Shape;1268;p14"/>
              <p:cNvSpPr/>
              <p:nvPr/>
            </p:nvSpPr>
            <p:spPr>
              <a:xfrm>
                <a:off x="2867228" y="3430531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9" name="Google Shape;1269;p14"/>
              <p:cNvSpPr/>
              <p:nvPr/>
            </p:nvSpPr>
            <p:spPr>
              <a:xfrm>
                <a:off x="2293783" y="-4550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0" name="Google Shape;1270;p14"/>
              <p:cNvSpPr/>
              <p:nvPr/>
            </p:nvSpPr>
            <p:spPr>
              <a:xfrm>
                <a:off x="2293783" y="4575559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1" name="Google Shape;1271;p14"/>
              <p:cNvSpPr/>
              <p:nvPr/>
            </p:nvSpPr>
            <p:spPr>
              <a:xfrm>
                <a:off x="4014120" y="4003045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2" name="Google Shape;1272;p14"/>
              <p:cNvSpPr/>
              <p:nvPr/>
            </p:nvSpPr>
            <p:spPr>
              <a:xfrm>
                <a:off x="3440674" y="2285504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3" name="Google Shape;1273;p14"/>
              <p:cNvSpPr/>
              <p:nvPr/>
            </p:nvSpPr>
            <p:spPr>
              <a:xfrm>
                <a:off x="5145436" y="-4550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4" name="Google Shape;1274;p14"/>
              <p:cNvSpPr/>
              <p:nvPr/>
            </p:nvSpPr>
            <p:spPr>
              <a:xfrm>
                <a:off x="5145436" y="1712991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5" name="Google Shape;1275;p14"/>
              <p:cNvSpPr/>
              <p:nvPr/>
            </p:nvSpPr>
            <p:spPr>
              <a:xfrm>
                <a:off x="4571990" y="567964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6" name="Google Shape;1276;p14"/>
              <p:cNvSpPr/>
              <p:nvPr/>
            </p:nvSpPr>
            <p:spPr>
              <a:xfrm>
                <a:off x="4571990" y="4575559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7" name="Google Shape;1277;p14"/>
              <p:cNvSpPr/>
              <p:nvPr/>
            </p:nvSpPr>
            <p:spPr>
              <a:xfrm>
                <a:off x="6292327" y="-4550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8" name="Google Shape;1278;p14"/>
              <p:cNvSpPr/>
              <p:nvPr/>
            </p:nvSpPr>
            <p:spPr>
              <a:xfrm>
                <a:off x="6292327" y="1140477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9" name="Google Shape;1279;p14"/>
              <p:cNvSpPr/>
              <p:nvPr/>
            </p:nvSpPr>
            <p:spPr>
              <a:xfrm>
                <a:off x="5718882" y="2285504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0" name="Google Shape;1280;p14"/>
              <p:cNvSpPr/>
              <p:nvPr/>
            </p:nvSpPr>
            <p:spPr>
              <a:xfrm>
                <a:off x="7431431" y="2285504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1" name="Google Shape;1281;p14"/>
              <p:cNvSpPr/>
              <p:nvPr/>
            </p:nvSpPr>
            <p:spPr>
              <a:xfrm>
                <a:off x="7431431" y="3430531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2" name="Google Shape;1282;p14"/>
              <p:cNvSpPr/>
              <p:nvPr/>
            </p:nvSpPr>
            <p:spPr>
              <a:xfrm>
                <a:off x="6857986" y="4003045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3" name="Google Shape;1283;p14"/>
              <p:cNvSpPr/>
              <p:nvPr/>
            </p:nvSpPr>
            <p:spPr>
              <a:xfrm>
                <a:off x="8570535" y="567964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4" name="Google Shape;1284;p14"/>
              <p:cNvSpPr/>
              <p:nvPr/>
            </p:nvSpPr>
            <p:spPr>
              <a:xfrm>
                <a:off x="8570535" y="4575559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5" name="Google Shape;1285;p14"/>
              <p:cNvSpPr/>
              <p:nvPr/>
            </p:nvSpPr>
            <p:spPr>
              <a:xfrm>
                <a:off x="7997090" y="1140477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6" name="Google Shape;1286;p14"/>
              <p:cNvSpPr/>
              <p:nvPr/>
            </p:nvSpPr>
            <p:spPr>
              <a:xfrm>
                <a:off x="7997090" y="2858018"/>
                <a:ext cx="573300" cy="572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287" name="Google Shape;1287;p14"/>
          <p:cNvGrpSpPr/>
          <p:nvPr/>
        </p:nvGrpSpPr>
        <p:grpSpPr>
          <a:xfrm>
            <a:off x="0" y="-4550"/>
            <a:ext cx="9176752" cy="5171054"/>
            <a:chOff x="0" y="-4550"/>
            <a:chExt cx="9176752" cy="5171054"/>
          </a:xfrm>
        </p:grpSpPr>
        <p:grpSp>
          <p:nvGrpSpPr>
            <p:cNvPr id="1288" name="Google Shape;1288;p14"/>
            <p:cNvGrpSpPr/>
            <p:nvPr/>
          </p:nvGrpSpPr>
          <p:grpSpPr>
            <a:xfrm>
              <a:off x="0" y="-4550"/>
              <a:ext cx="4588377" cy="2585529"/>
              <a:chOff x="0" y="-4550"/>
              <a:chExt cx="9143835" cy="5152509"/>
            </a:xfrm>
          </p:grpSpPr>
          <p:sp>
            <p:nvSpPr>
              <p:cNvPr id="1289" name="Google Shape;1289;p14"/>
              <p:cNvSpPr/>
              <p:nvPr/>
            </p:nvSpPr>
            <p:spPr>
              <a:xfrm>
                <a:off x="573433" y="567964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0" name="Google Shape;1290;p14"/>
              <p:cNvSpPr/>
              <p:nvPr/>
            </p:nvSpPr>
            <p:spPr>
              <a:xfrm>
                <a:off x="0" y="1712991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1" name="Google Shape;1291;p14"/>
              <p:cNvSpPr/>
              <p:nvPr/>
            </p:nvSpPr>
            <p:spPr>
              <a:xfrm>
                <a:off x="0" y="2858018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2" name="Google Shape;1292;p14"/>
              <p:cNvSpPr/>
              <p:nvPr/>
            </p:nvSpPr>
            <p:spPr>
              <a:xfrm>
                <a:off x="1720337" y="1140477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3" name="Google Shape;1293;p14"/>
              <p:cNvSpPr/>
              <p:nvPr/>
            </p:nvSpPr>
            <p:spPr>
              <a:xfrm>
                <a:off x="1146891" y="3430531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4" name="Google Shape;1294;p14"/>
              <p:cNvSpPr/>
              <p:nvPr/>
            </p:nvSpPr>
            <p:spPr>
              <a:xfrm>
                <a:off x="2293783" y="567964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5" name="Google Shape;1295;p14"/>
              <p:cNvSpPr/>
              <p:nvPr/>
            </p:nvSpPr>
            <p:spPr>
              <a:xfrm>
                <a:off x="2293783" y="2285504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6" name="Google Shape;1296;p14"/>
              <p:cNvSpPr/>
              <p:nvPr/>
            </p:nvSpPr>
            <p:spPr>
              <a:xfrm>
                <a:off x="4014120" y="-4550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7" name="Google Shape;1297;p14"/>
              <p:cNvSpPr/>
              <p:nvPr/>
            </p:nvSpPr>
            <p:spPr>
              <a:xfrm>
                <a:off x="4014120" y="1712991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8" name="Google Shape;1298;p14"/>
              <p:cNvSpPr/>
              <p:nvPr/>
            </p:nvSpPr>
            <p:spPr>
              <a:xfrm>
                <a:off x="3440674" y="567964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9" name="Google Shape;1299;p14"/>
              <p:cNvSpPr/>
              <p:nvPr/>
            </p:nvSpPr>
            <p:spPr>
              <a:xfrm>
                <a:off x="3440674" y="3430531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0" name="Google Shape;1300;p14"/>
              <p:cNvSpPr/>
              <p:nvPr/>
            </p:nvSpPr>
            <p:spPr>
              <a:xfrm>
                <a:off x="5145436" y="3430531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1" name="Google Shape;1301;p14"/>
              <p:cNvSpPr/>
              <p:nvPr/>
            </p:nvSpPr>
            <p:spPr>
              <a:xfrm>
                <a:off x="5145436" y="4575559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2" name="Google Shape;1302;p14"/>
              <p:cNvSpPr/>
              <p:nvPr/>
            </p:nvSpPr>
            <p:spPr>
              <a:xfrm>
                <a:off x="4571990" y="2285504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3" name="Google Shape;1303;p14"/>
              <p:cNvSpPr/>
              <p:nvPr/>
            </p:nvSpPr>
            <p:spPr>
              <a:xfrm>
                <a:off x="6292327" y="1712991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4" name="Google Shape;1304;p14"/>
              <p:cNvSpPr/>
              <p:nvPr/>
            </p:nvSpPr>
            <p:spPr>
              <a:xfrm>
                <a:off x="5718882" y="567964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5" name="Google Shape;1305;p14"/>
              <p:cNvSpPr/>
              <p:nvPr/>
            </p:nvSpPr>
            <p:spPr>
              <a:xfrm>
                <a:off x="7431431" y="1712991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6" name="Google Shape;1306;p14"/>
              <p:cNvSpPr/>
              <p:nvPr/>
            </p:nvSpPr>
            <p:spPr>
              <a:xfrm>
                <a:off x="6857986" y="2858018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7" name="Google Shape;1307;p14"/>
              <p:cNvSpPr/>
              <p:nvPr/>
            </p:nvSpPr>
            <p:spPr>
              <a:xfrm>
                <a:off x="6857986" y="4575559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8" name="Google Shape;1308;p14"/>
              <p:cNvSpPr/>
              <p:nvPr/>
            </p:nvSpPr>
            <p:spPr>
              <a:xfrm>
                <a:off x="8570535" y="-4550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9" name="Google Shape;1309;p14"/>
              <p:cNvSpPr/>
              <p:nvPr/>
            </p:nvSpPr>
            <p:spPr>
              <a:xfrm>
                <a:off x="8570535" y="3430531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0" name="Google Shape;1310;p14"/>
              <p:cNvSpPr/>
              <p:nvPr/>
            </p:nvSpPr>
            <p:spPr>
              <a:xfrm>
                <a:off x="7997090" y="567964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1" name="Google Shape;1311;p14"/>
              <p:cNvSpPr/>
              <p:nvPr/>
            </p:nvSpPr>
            <p:spPr>
              <a:xfrm>
                <a:off x="7997090" y="4003045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12" name="Google Shape;1312;p14"/>
            <p:cNvGrpSpPr/>
            <p:nvPr/>
          </p:nvGrpSpPr>
          <p:grpSpPr>
            <a:xfrm rot="10800000">
              <a:off x="4588375" y="-4550"/>
              <a:ext cx="4588377" cy="2585529"/>
              <a:chOff x="0" y="-4550"/>
              <a:chExt cx="9143835" cy="5152509"/>
            </a:xfrm>
          </p:grpSpPr>
          <p:sp>
            <p:nvSpPr>
              <p:cNvPr id="1313" name="Google Shape;1313;p14"/>
              <p:cNvSpPr/>
              <p:nvPr/>
            </p:nvSpPr>
            <p:spPr>
              <a:xfrm>
                <a:off x="573433" y="567964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4" name="Google Shape;1314;p14"/>
              <p:cNvSpPr/>
              <p:nvPr/>
            </p:nvSpPr>
            <p:spPr>
              <a:xfrm>
                <a:off x="0" y="1712991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5" name="Google Shape;1315;p14"/>
              <p:cNvSpPr/>
              <p:nvPr/>
            </p:nvSpPr>
            <p:spPr>
              <a:xfrm>
                <a:off x="0" y="2858018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6" name="Google Shape;1316;p14"/>
              <p:cNvSpPr/>
              <p:nvPr/>
            </p:nvSpPr>
            <p:spPr>
              <a:xfrm>
                <a:off x="1720337" y="1140477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7" name="Google Shape;1317;p14"/>
              <p:cNvSpPr/>
              <p:nvPr/>
            </p:nvSpPr>
            <p:spPr>
              <a:xfrm>
                <a:off x="1146891" y="3430531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8" name="Google Shape;1318;p14"/>
              <p:cNvSpPr/>
              <p:nvPr/>
            </p:nvSpPr>
            <p:spPr>
              <a:xfrm>
                <a:off x="2293783" y="567964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9" name="Google Shape;1319;p14"/>
              <p:cNvSpPr/>
              <p:nvPr/>
            </p:nvSpPr>
            <p:spPr>
              <a:xfrm>
                <a:off x="2293783" y="2285504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0" name="Google Shape;1320;p14"/>
              <p:cNvSpPr/>
              <p:nvPr/>
            </p:nvSpPr>
            <p:spPr>
              <a:xfrm>
                <a:off x="4014120" y="-4550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1" name="Google Shape;1321;p14"/>
              <p:cNvSpPr/>
              <p:nvPr/>
            </p:nvSpPr>
            <p:spPr>
              <a:xfrm>
                <a:off x="4014120" y="1712991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2" name="Google Shape;1322;p14"/>
              <p:cNvSpPr/>
              <p:nvPr/>
            </p:nvSpPr>
            <p:spPr>
              <a:xfrm>
                <a:off x="3440674" y="567964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3" name="Google Shape;1323;p14"/>
              <p:cNvSpPr/>
              <p:nvPr/>
            </p:nvSpPr>
            <p:spPr>
              <a:xfrm>
                <a:off x="3440674" y="3430531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4" name="Google Shape;1324;p14"/>
              <p:cNvSpPr/>
              <p:nvPr/>
            </p:nvSpPr>
            <p:spPr>
              <a:xfrm>
                <a:off x="5145436" y="3430531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5" name="Google Shape;1325;p14"/>
              <p:cNvSpPr/>
              <p:nvPr/>
            </p:nvSpPr>
            <p:spPr>
              <a:xfrm>
                <a:off x="5145436" y="4575559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6" name="Google Shape;1326;p14"/>
              <p:cNvSpPr/>
              <p:nvPr/>
            </p:nvSpPr>
            <p:spPr>
              <a:xfrm>
                <a:off x="4571990" y="2285504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7" name="Google Shape;1327;p14"/>
              <p:cNvSpPr/>
              <p:nvPr/>
            </p:nvSpPr>
            <p:spPr>
              <a:xfrm>
                <a:off x="6292327" y="1712991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8" name="Google Shape;1328;p14"/>
              <p:cNvSpPr/>
              <p:nvPr/>
            </p:nvSpPr>
            <p:spPr>
              <a:xfrm>
                <a:off x="5718882" y="567964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9" name="Google Shape;1329;p14"/>
              <p:cNvSpPr/>
              <p:nvPr/>
            </p:nvSpPr>
            <p:spPr>
              <a:xfrm>
                <a:off x="7431431" y="1712991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0" name="Google Shape;1330;p14"/>
              <p:cNvSpPr/>
              <p:nvPr/>
            </p:nvSpPr>
            <p:spPr>
              <a:xfrm>
                <a:off x="6857986" y="2858018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1" name="Google Shape;1331;p14"/>
              <p:cNvSpPr/>
              <p:nvPr/>
            </p:nvSpPr>
            <p:spPr>
              <a:xfrm>
                <a:off x="6857986" y="4575559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2" name="Google Shape;1332;p14"/>
              <p:cNvSpPr/>
              <p:nvPr/>
            </p:nvSpPr>
            <p:spPr>
              <a:xfrm>
                <a:off x="8570535" y="-4550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3" name="Google Shape;1333;p14"/>
              <p:cNvSpPr/>
              <p:nvPr/>
            </p:nvSpPr>
            <p:spPr>
              <a:xfrm>
                <a:off x="8570535" y="3430531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4" name="Google Shape;1334;p14"/>
              <p:cNvSpPr/>
              <p:nvPr/>
            </p:nvSpPr>
            <p:spPr>
              <a:xfrm>
                <a:off x="7997090" y="567964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5" name="Google Shape;1335;p14"/>
              <p:cNvSpPr/>
              <p:nvPr/>
            </p:nvSpPr>
            <p:spPr>
              <a:xfrm>
                <a:off x="7997090" y="4003045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36" name="Google Shape;1336;p14"/>
            <p:cNvGrpSpPr/>
            <p:nvPr/>
          </p:nvGrpSpPr>
          <p:grpSpPr>
            <a:xfrm>
              <a:off x="0" y="2580975"/>
              <a:ext cx="4588377" cy="2585529"/>
              <a:chOff x="0" y="-4550"/>
              <a:chExt cx="9143835" cy="5152509"/>
            </a:xfrm>
          </p:grpSpPr>
          <p:sp>
            <p:nvSpPr>
              <p:cNvPr id="1337" name="Google Shape;1337;p14"/>
              <p:cNvSpPr/>
              <p:nvPr/>
            </p:nvSpPr>
            <p:spPr>
              <a:xfrm>
                <a:off x="573433" y="567964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8" name="Google Shape;1338;p14"/>
              <p:cNvSpPr/>
              <p:nvPr/>
            </p:nvSpPr>
            <p:spPr>
              <a:xfrm>
                <a:off x="0" y="1712991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9" name="Google Shape;1339;p14"/>
              <p:cNvSpPr/>
              <p:nvPr/>
            </p:nvSpPr>
            <p:spPr>
              <a:xfrm>
                <a:off x="0" y="2858018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0" name="Google Shape;1340;p14"/>
              <p:cNvSpPr/>
              <p:nvPr/>
            </p:nvSpPr>
            <p:spPr>
              <a:xfrm>
                <a:off x="1720337" y="1140477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1" name="Google Shape;1341;p14"/>
              <p:cNvSpPr/>
              <p:nvPr/>
            </p:nvSpPr>
            <p:spPr>
              <a:xfrm>
                <a:off x="1146891" y="3430531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2" name="Google Shape;1342;p14"/>
              <p:cNvSpPr/>
              <p:nvPr/>
            </p:nvSpPr>
            <p:spPr>
              <a:xfrm>
                <a:off x="2293783" y="567964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3" name="Google Shape;1343;p14"/>
              <p:cNvSpPr/>
              <p:nvPr/>
            </p:nvSpPr>
            <p:spPr>
              <a:xfrm>
                <a:off x="2293783" y="2285504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4" name="Google Shape;1344;p14"/>
              <p:cNvSpPr/>
              <p:nvPr/>
            </p:nvSpPr>
            <p:spPr>
              <a:xfrm>
                <a:off x="4014120" y="-4550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5" name="Google Shape;1345;p14"/>
              <p:cNvSpPr/>
              <p:nvPr/>
            </p:nvSpPr>
            <p:spPr>
              <a:xfrm>
                <a:off x="4014120" y="1712991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6" name="Google Shape;1346;p14"/>
              <p:cNvSpPr/>
              <p:nvPr/>
            </p:nvSpPr>
            <p:spPr>
              <a:xfrm>
                <a:off x="3440674" y="567964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7" name="Google Shape;1347;p14"/>
              <p:cNvSpPr/>
              <p:nvPr/>
            </p:nvSpPr>
            <p:spPr>
              <a:xfrm>
                <a:off x="3440674" y="3430531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8" name="Google Shape;1348;p14"/>
              <p:cNvSpPr/>
              <p:nvPr/>
            </p:nvSpPr>
            <p:spPr>
              <a:xfrm>
                <a:off x="5145436" y="3430531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9" name="Google Shape;1349;p14"/>
              <p:cNvSpPr/>
              <p:nvPr/>
            </p:nvSpPr>
            <p:spPr>
              <a:xfrm>
                <a:off x="5145436" y="4575559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0" name="Google Shape;1350;p14"/>
              <p:cNvSpPr/>
              <p:nvPr/>
            </p:nvSpPr>
            <p:spPr>
              <a:xfrm>
                <a:off x="4571990" y="2285504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1" name="Google Shape;1351;p14"/>
              <p:cNvSpPr/>
              <p:nvPr/>
            </p:nvSpPr>
            <p:spPr>
              <a:xfrm>
                <a:off x="6292327" y="1712991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2" name="Google Shape;1352;p14"/>
              <p:cNvSpPr/>
              <p:nvPr/>
            </p:nvSpPr>
            <p:spPr>
              <a:xfrm>
                <a:off x="5718882" y="567964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3" name="Google Shape;1353;p14"/>
              <p:cNvSpPr/>
              <p:nvPr/>
            </p:nvSpPr>
            <p:spPr>
              <a:xfrm>
                <a:off x="7431431" y="1712991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4" name="Google Shape;1354;p14"/>
              <p:cNvSpPr/>
              <p:nvPr/>
            </p:nvSpPr>
            <p:spPr>
              <a:xfrm>
                <a:off x="6857986" y="2858018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5" name="Google Shape;1355;p14"/>
              <p:cNvSpPr/>
              <p:nvPr/>
            </p:nvSpPr>
            <p:spPr>
              <a:xfrm>
                <a:off x="6857986" y="4575559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6" name="Google Shape;1356;p14"/>
              <p:cNvSpPr/>
              <p:nvPr/>
            </p:nvSpPr>
            <p:spPr>
              <a:xfrm>
                <a:off x="8570535" y="-4550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7" name="Google Shape;1357;p14"/>
              <p:cNvSpPr/>
              <p:nvPr/>
            </p:nvSpPr>
            <p:spPr>
              <a:xfrm>
                <a:off x="8570535" y="3430531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8" name="Google Shape;1358;p14"/>
              <p:cNvSpPr/>
              <p:nvPr/>
            </p:nvSpPr>
            <p:spPr>
              <a:xfrm>
                <a:off x="7997090" y="567964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9" name="Google Shape;1359;p14"/>
              <p:cNvSpPr/>
              <p:nvPr/>
            </p:nvSpPr>
            <p:spPr>
              <a:xfrm>
                <a:off x="7997090" y="4003045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60" name="Google Shape;1360;p14"/>
            <p:cNvGrpSpPr/>
            <p:nvPr/>
          </p:nvGrpSpPr>
          <p:grpSpPr>
            <a:xfrm rot="10800000" flipH="1">
              <a:off x="4588375" y="2580975"/>
              <a:ext cx="4588377" cy="2585529"/>
              <a:chOff x="0" y="-4550"/>
              <a:chExt cx="9143835" cy="5152509"/>
            </a:xfrm>
          </p:grpSpPr>
          <p:sp>
            <p:nvSpPr>
              <p:cNvPr id="1361" name="Google Shape;1361;p14"/>
              <p:cNvSpPr/>
              <p:nvPr/>
            </p:nvSpPr>
            <p:spPr>
              <a:xfrm>
                <a:off x="573433" y="567964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2" name="Google Shape;1362;p14"/>
              <p:cNvSpPr/>
              <p:nvPr/>
            </p:nvSpPr>
            <p:spPr>
              <a:xfrm>
                <a:off x="0" y="1712991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3" name="Google Shape;1363;p14"/>
              <p:cNvSpPr/>
              <p:nvPr/>
            </p:nvSpPr>
            <p:spPr>
              <a:xfrm>
                <a:off x="0" y="2858018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4" name="Google Shape;1364;p14"/>
              <p:cNvSpPr/>
              <p:nvPr/>
            </p:nvSpPr>
            <p:spPr>
              <a:xfrm>
                <a:off x="1720337" y="1140477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5" name="Google Shape;1365;p14"/>
              <p:cNvSpPr/>
              <p:nvPr/>
            </p:nvSpPr>
            <p:spPr>
              <a:xfrm>
                <a:off x="1146891" y="3430531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6" name="Google Shape;1366;p14"/>
              <p:cNvSpPr/>
              <p:nvPr/>
            </p:nvSpPr>
            <p:spPr>
              <a:xfrm>
                <a:off x="2293783" y="567964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7" name="Google Shape;1367;p14"/>
              <p:cNvSpPr/>
              <p:nvPr/>
            </p:nvSpPr>
            <p:spPr>
              <a:xfrm>
                <a:off x="2293783" y="2285504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8" name="Google Shape;1368;p14"/>
              <p:cNvSpPr/>
              <p:nvPr/>
            </p:nvSpPr>
            <p:spPr>
              <a:xfrm>
                <a:off x="4014120" y="-4550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9" name="Google Shape;1369;p14"/>
              <p:cNvSpPr/>
              <p:nvPr/>
            </p:nvSpPr>
            <p:spPr>
              <a:xfrm>
                <a:off x="4014120" y="1712991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0" name="Google Shape;1370;p14"/>
              <p:cNvSpPr/>
              <p:nvPr/>
            </p:nvSpPr>
            <p:spPr>
              <a:xfrm>
                <a:off x="3440674" y="567964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1" name="Google Shape;1371;p14"/>
              <p:cNvSpPr/>
              <p:nvPr/>
            </p:nvSpPr>
            <p:spPr>
              <a:xfrm>
                <a:off x="3440674" y="3430531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2" name="Google Shape;1372;p14"/>
              <p:cNvSpPr/>
              <p:nvPr/>
            </p:nvSpPr>
            <p:spPr>
              <a:xfrm>
                <a:off x="5145436" y="3430531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3" name="Google Shape;1373;p14"/>
              <p:cNvSpPr/>
              <p:nvPr/>
            </p:nvSpPr>
            <p:spPr>
              <a:xfrm>
                <a:off x="5145436" y="4575559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4" name="Google Shape;1374;p14"/>
              <p:cNvSpPr/>
              <p:nvPr/>
            </p:nvSpPr>
            <p:spPr>
              <a:xfrm>
                <a:off x="4571990" y="2285504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5" name="Google Shape;1375;p14"/>
              <p:cNvSpPr/>
              <p:nvPr/>
            </p:nvSpPr>
            <p:spPr>
              <a:xfrm>
                <a:off x="6292327" y="1712991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6" name="Google Shape;1376;p14"/>
              <p:cNvSpPr/>
              <p:nvPr/>
            </p:nvSpPr>
            <p:spPr>
              <a:xfrm>
                <a:off x="5718882" y="567964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7" name="Google Shape;1377;p14"/>
              <p:cNvSpPr/>
              <p:nvPr/>
            </p:nvSpPr>
            <p:spPr>
              <a:xfrm>
                <a:off x="7431431" y="1712991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8" name="Google Shape;1378;p14"/>
              <p:cNvSpPr/>
              <p:nvPr/>
            </p:nvSpPr>
            <p:spPr>
              <a:xfrm>
                <a:off x="6857986" y="2858018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9" name="Google Shape;1379;p14"/>
              <p:cNvSpPr/>
              <p:nvPr/>
            </p:nvSpPr>
            <p:spPr>
              <a:xfrm>
                <a:off x="6857986" y="4575559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0" name="Google Shape;1380;p14"/>
              <p:cNvSpPr/>
              <p:nvPr/>
            </p:nvSpPr>
            <p:spPr>
              <a:xfrm>
                <a:off x="8570535" y="-4550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1" name="Google Shape;1381;p14"/>
              <p:cNvSpPr/>
              <p:nvPr/>
            </p:nvSpPr>
            <p:spPr>
              <a:xfrm>
                <a:off x="8570535" y="3430531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2" name="Google Shape;1382;p14"/>
              <p:cNvSpPr/>
              <p:nvPr/>
            </p:nvSpPr>
            <p:spPr>
              <a:xfrm>
                <a:off x="7997090" y="567964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3" name="Google Shape;1383;p14"/>
              <p:cNvSpPr/>
              <p:nvPr/>
            </p:nvSpPr>
            <p:spPr>
              <a:xfrm>
                <a:off x="7997090" y="4003045"/>
                <a:ext cx="573300" cy="572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384" name="Google Shape;1384;p14"/>
          <p:cNvGrpSpPr/>
          <p:nvPr/>
        </p:nvGrpSpPr>
        <p:grpSpPr>
          <a:xfrm>
            <a:off x="0" y="-4550"/>
            <a:ext cx="9176752" cy="5171054"/>
            <a:chOff x="0" y="-4550"/>
            <a:chExt cx="9176752" cy="5171054"/>
          </a:xfrm>
        </p:grpSpPr>
        <p:grpSp>
          <p:nvGrpSpPr>
            <p:cNvPr id="1385" name="Google Shape;1385;p14"/>
            <p:cNvGrpSpPr/>
            <p:nvPr/>
          </p:nvGrpSpPr>
          <p:grpSpPr>
            <a:xfrm>
              <a:off x="0" y="-4550"/>
              <a:ext cx="4588377" cy="2585529"/>
              <a:chOff x="0" y="-4550"/>
              <a:chExt cx="9143835" cy="5152509"/>
            </a:xfrm>
          </p:grpSpPr>
          <p:sp>
            <p:nvSpPr>
              <p:cNvPr id="1386" name="Google Shape;1386;p14"/>
              <p:cNvSpPr/>
              <p:nvPr/>
            </p:nvSpPr>
            <p:spPr>
              <a:xfrm>
                <a:off x="7997090" y="4575559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7" name="Google Shape;1387;p14"/>
              <p:cNvSpPr/>
              <p:nvPr/>
            </p:nvSpPr>
            <p:spPr>
              <a:xfrm>
                <a:off x="573433" y="2285504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8" name="Google Shape;1388;p14"/>
              <p:cNvSpPr/>
              <p:nvPr/>
            </p:nvSpPr>
            <p:spPr>
              <a:xfrm>
                <a:off x="573433" y="4003045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9" name="Google Shape;1389;p14"/>
              <p:cNvSpPr/>
              <p:nvPr/>
            </p:nvSpPr>
            <p:spPr>
              <a:xfrm>
                <a:off x="0" y="1140477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0" name="Google Shape;1390;p14"/>
              <p:cNvSpPr/>
              <p:nvPr/>
            </p:nvSpPr>
            <p:spPr>
              <a:xfrm>
                <a:off x="1720337" y="1712991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1" name="Google Shape;1391;p14"/>
              <p:cNvSpPr/>
              <p:nvPr/>
            </p:nvSpPr>
            <p:spPr>
              <a:xfrm>
                <a:off x="1720337" y="4575559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2" name="Google Shape;1392;p14"/>
              <p:cNvSpPr/>
              <p:nvPr/>
            </p:nvSpPr>
            <p:spPr>
              <a:xfrm>
                <a:off x="1146891" y="1140477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3" name="Google Shape;1393;p14"/>
              <p:cNvSpPr/>
              <p:nvPr/>
            </p:nvSpPr>
            <p:spPr>
              <a:xfrm>
                <a:off x="2867228" y="1712991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4" name="Google Shape;1394;p14"/>
              <p:cNvSpPr/>
              <p:nvPr/>
            </p:nvSpPr>
            <p:spPr>
              <a:xfrm>
                <a:off x="2293783" y="1140477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5" name="Google Shape;1395;p14"/>
              <p:cNvSpPr/>
              <p:nvPr/>
            </p:nvSpPr>
            <p:spPr>
              <a:xfrm>
                <a:off x="2293783" y="2858018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6" name="Google Shape;1396;p14"/>
              <p:cNvSpPr/>
              <p:nvPr/>
            </p:nvSpPr>
            <p:spPr>
              <a:xfrm>
                <a:off x="4014120" y="2858018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7" name="Google Shape;1397;p14"/>
              <p:cNvSpPr/>
              <p:nvPr/>
            </p:nvSpPr>
            <p:spPr>
              <a:xfrm>
                <a:off x="3440674" y="1140477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8" name="Google Shape;1398;p14"/>
              <p:cNvSpPr/>
              <p:nvPr/>
            </p:nvSpPr>
            <p:spPr>
              <a:xfrm>
                <a:off x="3440674" y="4003045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9" name="Google Shape;1399;p14"/>
              <p:cNvSpPr/>
              <p:nvPr/>
            </p:nvSpPr>
            <p:spPr>
              <a:xfrm>
                <a:off x="5145436" y="2858018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0" name="Google Shape;1400;p14"/>
              <p:cNvSpPr/>
              <p:nvPr/>
            </p:nvSpPr>
            <p:spPr>
              <a:xfrm>
                <a:off x="4571990" y="3430531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1" name="Google Shape;1401;p14"/>
              <p:cNvSpPr/>
              <p:nvPr/>
            </p:nvSpPr>
            <p:spPr>
              <a:xfrm>
                <a:off x="6292327" y="4575559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2" name="Google Shape;1402;p14"/>
              <p:cNvSpPr/>
              <p:nvPr/>
            </p:nvSpPr>
            <p:spPr>
              <a:xfrm>
                <a:off x="5718882" y="1140477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3" name="Google Shape;1403;p14"/>
              <p:cNvSpPr/>
              <p:nvPr/>
            </p:nvSpPr>
            <p:spPr>
              <a:xfrm>
                <a:off x="7431431" y="567964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4" name="Google Shape;1404;p14"/>
              <p:cNvSpPr/>
              <p:nvPr/>
            </p:nvSpPr>
            <p:spPr>
              <a:xfrm>
                <a:off x="6857986" y="-4550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5" name="Google Shape;1405;p14"/>
              <p:cNvSpPr/>
              <p:nvPr/>
            </p:nvSpPr>
            <p:spPr>
              <a:xfrm>
                <a:off x="6857986" y="1712991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6" name="Google Shape;1406;p14"/>
              <p:cNvSpPr/>
              <p:nvPr/>
            </p:nvSpPr>
            <p:spPr>
              <a:xfrm>
                <a:off x="8570535" y="2285504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7" name="Google Shape;1407;p14"/>
              <p:cNvSpPr/>
              <p:nvPr/>
            </p:nvSpPr>
            <p:spPr>
              <a:xfrm>
                <a:off x="7997090" y="3430531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8" name="Google Shape;1408;p14"/>
              <p:cNvSpPr/>
              <p:nvPr/>
            </p:nvSpPr>
            <p:spPr>
              <a:xfrm>
                <a:off x="4571990" y="-4550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09" name="Google Shape;1409;p14"/>
            <p:cNvGrpSpPr/>
            <p:nvPr/>
          </p:nvGrpSpPr>
          <p:grpSpPr>
            <a:xfrm rot="10800000">
              <a:off x="4588375" y="-4550"/>
              <a:ext cx="4588377" cy="2585529"/>
              <a:chOff x="0" y="-4550"/>
              <a:chExt cx="9143835" cy="5152509"/>
            </a:xfrm>
          </p:grpSpPr>
          <p:sp>
            <p:nvSpPr>
              <p:cNvPr id="1410" name="Google Shape;1410;p14"/>
              <p:cNvSpPr/>
              <p:nvPr/>
            </p:nvSpPr>
            <p:spPr>
              <a:xfrm>
                <a:off x="7997090" y="4575559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1" name="Google Shape;1411;p14"/>
              <p:cNvSpPr/>
              <p:nvPr/>
            </p:nvSpPr>
            <p:spPr>
              <a:xfrm>
                <a:off x="573433" y="2285504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2" name="Google Shape;1412;p14"/>
              <p:cNvSpPr/>
              <p:nvPr/>
            </p:nvSpPr>
            <p:spPr>
              <a:xfrm>
                <a:off x="573433" y="4003045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3" name="Google Shape;1413;p14"/>
              <p:cNvSpPr/>
              <p:nvPr/>
            </p:nvSpPr>
            <p:spPr>
              <a:xfrm>
                <a:off x="0" y="1140477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4" name="Google Shape;1414;p14"/>
              <p:cNvSpPr/>
              <p:nvPr/>
            </p:nvSpPr>
            <p:spPr>
              <a:xfrm>
                <a:off x="1720337" y="1712991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5" name="Google Shape;1415;p14"/>
              <p:cNvSpPr/>
              <p:nvPr/>
            </p:nvSpPr>
            <p:spPr>
              <a:xfrm>
                <a:off x="1720337" y="4575559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6" name="Google Shape;1416;p14"/>
              <p:cNvSpPr/>
              <p:nvPr/>
            </p:nvSpPr>
            <p:spPr>
              <a:xfrm>
                <a:off x="1146891" y="1140477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7" name="Google Shape;1417;p14"/>
              <p:cNvSpPr/>
              <p:nvPr/>
            </p:nvSpPr>
            <p:spPr>
              <a:xfrm>
                <a:off x="2867228" y="1712991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8" name="Google Shape;1418;p14"/>
              <p:cNvSpPr/>
              <p:nvPr/>
            </p:nvSpPr>
            <p:spPr>
              <a:xfrm>
                <a:off x="2293783" y="1140477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9" name="Google Shape;1419;p14"/>
              <p:cNvSpPr/>
              <p:nvPr/>
            </p:nvSpPr>
            <p:spPr>
              <a:xfrm>
                <a:off x="2293783" y="2858018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0" name="Google Shape;1420;p14"/>
              <p:cNvSpPr/>
              <p:nvPr/>
            </p:nvSpPr>
            <p:spPr>
              <a:xfrm>
                <a:off x="4014120" y="2858018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1" name="Google Shape;1421;p14"/>
              <p:cNvSpPr/>
              <p:nvPr/>
            </p:nvSpPr>
            <p:spPr>
              <a:xfrm>
                <a:off x="3440674" y="1140477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2" name="Google Shape;1422;p14"/>
              <p:cNvSpPr/>
              <p:nvPr/>
            </p:nvSpPr>
            <p:spPr>
              <a:xfrm>
                <a:off x="3440674" y="4003045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3" name="Google Shape;1423;p14"/>
              <p:cNvSpPr/>
              <p:nvPr/>
            </p:nvSpPr>
            <p:spPr>
              <a:xfrm>
                <a:off x="5145436" y="2858018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4" name="Google Shape;1424;p14"/>
              <p:cNvSpPr/>
              <p:nvPr/>
            </p:nvSpPr>
            <p:spPr>
              <a:xfrm>
                <a:off x="4571990" y="3430531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5" name="Google Shape;1425;p14"/>
              <p:cNvSpPr/>
              <p:nvPr/>
            </p:nvSpPr>
            <p:spPr>
              <a:xfrm>
                <a:off x="6292327" y="4575559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6" name="Google Shape;1426;p14"/>
              <p:cNvSpPr/>
              <p:nvPr/>
            </p:nvSpPr>
            <p:spPr>
              <a:xfrm>
                <a:off x="5718882" y="1140477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7" name="Google Shape;1427;p14"/>
              <p:cNvSpPr/>
              <p:nvPr/>
            </p:nvSpPr>
            <p:spPr>
              <a:xfrm>
                <a:off x="7431431" y="567964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8" name="Google Shape;1428;p14"/>
              <p:cNvSpPr/>
              <p:nvPr/>
            </p:nvSpPr>
            <p:spPr>
              <a:xfrm>
                <a:off x="6857986" y="-4550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9" name="Google Shape;1429;p14"/>
              <p:cNvSpPr/>
              <p:nvPr/>
            </p:nvSpPr>
            <p:spPr>
              <a:xfrm>
                <a:off x="6857986" y="1712991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0" name="Google Shape;1430;p14"/>
              <p:cNvSpPr/>
              <p:nvPr/>
            </p:nvSpPr>
            <p:spPr>
              <a:xfrm>
                <a:off x="8570535" y="2285504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1" name="Google Shape;1431;p14"/>
              <p:cNvSpPr/>
              <p:nvPr/>
            </p:nvSpPr>
            <p:spPr>
              <a:xfrm>
                <a:off x="7997090" y="3430531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2" name="Google Shape;1432;p14"/>
              <p:cNvSpPr/>
              <p:nvPr/>
            </p:nvSpPr>
            <p:spPr>
              <a:xfrm>
                <a:off x="4571990" y="-4550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33" name="Google Shape;1433;p14"/>
            <p:cNvGrpSpPr/>
            <p:nvPr/>
          </p:nvGrpSpPr>
          <p:grpSpPr>
            <a:xfrm>
              <a:off x="0" y="2580975"/>
              <a:ext cx="4588377" cy="2585529"/>
              <a:chOff x="0" y="-4550"/>
              <a:chExt cx="9143835" cy="5152509"/>
            </a:xfrm>
          </p:grpSpPr>
          <p:sp>
            <p:nvSpPr>
              <p:cNvPr id="1434" name="Google Shape;1434;p14"/>
              <p:cNvSpPr/>
              <p:nvPr/>
            </p:nvSpPr>
            <p:spPr>
              <a:xfrm>
                <a:off x="7997090" y="4575559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5" name="Google Shape;1435;p14"/>
              <p:cNvSpPr/>
              <p:nvPr/>
            </p:nvSpPr>
            <p:spPr>
              <a:xfrm>
                <a:off x="573433" y="2285504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6" name="Google Shape;1436;p14"/>
              <p:cNvSpPr/>
              <p:nvPr/>
            </p:nvSpPr>
            <p:spPr>
              <a:xfrm>
                <a:off x="573433" y="4003045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7" name="Google Shape;1437;p14"/>
              <p:cNvSpPr/>
              <p:nvPr/>
            </p:nvSpPr>
            <p:spPr>
              <a:xfrm>
                <a:off x="0" y="1140477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8" name="Google Shape;1438;p14"/>
              <p:cNvSpPr/>
              <p:nvPr/>
            </p:nvSpPr>
            <p:spPr>
              <a:xfrm>
                <a:off x="1720337" y="1712991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9" name="Google Shape;1439;p14"/>
              <p:cNvSpPr/>
              <p:nvPr/>
            </p:nvSpPr>
            <p:spPr>
              <a:xfrm>
                <a:off x="1720337" y="4575559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0" name="Google Shape;1440;p14"/>
              <p:cNvSpPr/>
              <p:nvPr/>
            </p:nvSpPr>
            <p:spPr>
              <a:xfrm>
                <a:off x="1146891" y="1140477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1" name="Google Shape;1441;p14"/>
              <p:cNvSpPr/>
              <p:nvPr/>
            </p:nvSpPr>
            <p:spPr>
              <a:xfrm>
                <a:off x="2867228" y="1712991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2" name="Google Shape;1442;p14"/>
              <p:cNvSpPr/>
              <p:nvPr/>
            </p:nvSpPr>
            <p:spPr>
              <a:xfrm>
                <a:off x="2293783" y="1140477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3" name="Google Shape;1443;p14"/>
              <p:cNvSpPr/>
              <p:nvPr/>
            </p:nvSpPr>
            <p:spPr>
              <a:xfrm>
                <a:off x="2293783" y="2858018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4" name="Google Shape;1444;p14"/>
              <p:cNvSpPr/>
              <p:nvPr/>
            </p:nvSpPr>
            <p:spPr>
              <a:xfrm>
                <a:off x="4014120" y="2858018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5" name="Google Shape;1445;p14"/>
              <p:cNvSpPr/>
              <p:nvPr/>
            </p:nvSpPr>
            <p:spPr>
              <a:xfrm>
                <a:off x="3440674" y="1140477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6" name="Google Shape;1446;p14"/>
              <p:cNvSpPr/>
              <p:nvPr/>
            </p:nvSpPr>
            <p:spPr>
              <a:xfrm>
                <a:off x="3440674" y="4003045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7" name="Google Shape;1447;p14"/>
              <p:cNvSpPr/>
              <p:nvPr/>
            </p:nvSpPr>
            <p:spPr>
              <a:xfrm>
                <a:off x="5145436" y="2858018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8" name="Google Shape;1448;p14"/>
              <p:cNvSpPr/>
              <p:nvPr/>
            </p:nvSpPr>
            <p:spPr>
              <a:xfrm>
                <a:off x="4571990" y="3430531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9" name="Google Shape;1449;p14"/>
              <p:cNvSpPr/>
              <p:nvPr/>
            </p:nvSpPr>
            <p:spPr>
              <a:xfrm>
                <a:off x="6292327" y="4575559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0" name="Google Shape;1450;p14"/>
              <p:cNvSpPr/>
              <p:nvPr/>
            </p:nvSpPr>
            <p:spPr>
              <a:xfrm>
                <a:off x="5718882" y="1140477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1" name="Google Shape;1451;p14"/>
              <p:cNvSpPr/>
              <p:nvPr/>
            </p:nvSpPr>
            <p:spPr>
              <a:xfrm>
                <a:off x="7431431" y="567964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2" name="Google Shape;1452;p14"/>
              <p:cNvSpPr/>
              <p:nvPr/>
            </p:nvSpPr>
            <p:spPr>
              <a:xfrm>
                <a:off x="6857986" y="-4550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3" name="Google Shape;1453;p14"/>
              <p:cNvSpPr/>
              <p:nvPr/>
            </p:nvSpPr>
            <p:spPr>
              <a:xfrm>
                <a:off x="6857986" y="1712991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4" name="Google Shape;1454;p14"/>
              <p:cNvSpPr/>
              <p:nvPr/>
            </p:nvSpPr>
            <p:spPr>
              <a:xfrm>
                <a:off x="8570535" y="2285504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5" name="Google Shape;1455;p14"/>
              <p:cNvSpPr/>
              <p:nvPr/>
            </p:nvSpPr>
            <p:spPr>
              <a:xfrm>
                <a:off x="7997090" y="3430531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6" name="Google Shape;1456;p14"/>
              <p:cNvSpPr/>
              <p:nvPr/>
            </p:nvSpPr>
            <p:spPr>
              <a:xfrm>
                <a:off x="4571990" y="-4550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57" name="Google Shape;1457;p14"/>
            <p:cNvGrpSpPr/>
            <p:nvPr/>
          </p:nvGrpSpPr>
          <p:grpSpPr>
            <a:xfrm rot="10800000" flipH="1">
              <a:off x="4588375" y="2580975"/>
              <a:ext cx="4588377" cy="2585529"/>
              <a:chOff x="0" y="-4550"/>
              <a:chExt cx="9143835" cy="5152509"/>
            </a:xfrm>
          </p:grpSpPr>
          <p:sp>
            <p:nvSpPr>
              <p:cNvPr id="1458" name="Google Shape;1458;p14"/>
              <p:cNvSpPr/>
              <p:nvPr/>
            </p:nvSpPr>
            <p:spPr>
              <a:xfrm>
                <a:off x="7997090" y="4575559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9" name="Google Shape;1459;p14"/>
              <p:cNvSpPr/>
              <p:nvPr/>
            </p:nvSpPr>
            <p:spPr>
              <a:xfrm>
                <a:off x="573433" y="2285504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0" name="Google Shape;1460;p14"/>
              <p:cNvSpPr/>
              <p:nvPr/>
            </p:nvSpPr>
            <p:spPr>
              <a:xfrm>
                <a:off x="573433" y="4003045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1" name="Google Shape;1461;p14"/>
              <p:cNvSpPr/>
              <p:nvPr/>
            </p:nvSpPr>
            <p:spPr>
              <a:xfrm>
                <a:off x="0" y="1140477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2" name="Google Shape;1462;p14"/>
              <p:cNvSpPr/>
              <p:nvPr/>
            </p:nvSpPr>
            <p:spPr>
              <a:xfrm>
                <a:off x="1720337" y="1712991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3" name="Google Shape;1463;p14"/>
              <p:cNvSpPr/>
              <p:nvPr/>
            </p:nvSpPr>
            <p:spPr>
              <a:xfrm>
                <a:off x="1720337" y="4575559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4" name="Google Shape;1464;p14"/>
              <p:cNvSpPr/>
              <p:nvPr/>
            </p:nvSpPr>
            <p:spPr>
              <a:xfrm>
                <a:off x="1146891" y="1140477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5" name="Google Shape;1465;p14"/>
              <p:cNvSpPr/>
              <p:nvPr/>
            </p:nvSpPr>
            <p:spPr>
              <a:xfrm>
                <a:off x="2867228" y="1712991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6" name="Google Shape;1466;p14"/>
              <p:cNvSpPr/>
              <p:nvPr/>
            </p:nvSpPr>
            <p:spPr>
              <a:xfrm>
                <a:off x="2293783" y="1140477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7" name="Google Shape;1467;p14"/>
              <p:cNvSpPr/>
              <p:nvPr/>
            </p:nvSpPr>
            <p:spPr>
              <a:xfrm>
                <a:off x="2293783" y="2858018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8" name="Google Shape;1468;p14"/>
              <p:cNvSpPr/>
              <p:nvPr/>
            </p:nvSpPr>
            <p:spPr>
              <a:xfrm>
                <a:off x="4014120" y="2858018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9" name="Google Shape;1469;p14"/>
              <p:cNvSpPr/>
              <p:nvPr/>
            </p:nvSpPr>
            <p:spPr>
              <a:xfrm>
                <a:off x="3440674" y="1140477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0" name="Google Shape;1470;p14"/>
              <p:cNvSpPr/>
              <p:nvPr/>
            </p:nvSpPr>
            <p:spPr>
              <a:xfrm>
                <a:off x="3440674" y="4003045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1" name="Google Shape;1471;p14"/>
              <p:cNvSpPr/>
              <p:nvPr/>
            </p:nvSpPr>
            <p:spPr>
              <a:xfrm>
                <a:off x="5145436" y="2858018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2" name="Google Shape;1472;p14"/>
              <p:cNvSpPr/>
              <p:nvPr/>
            </p:nvSpPr>
            <p:spPr>
              <a:xfrm>
                <a:off x="4571990" y="3430531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3" name="Google Shape;1473;p14"/>
              <p:cNvSpPr/>
              <p:nvPr/>
            </p:nvSpPr>
            <p:spPr>
              <a:xfrm>
                <a:off x="6292327" y="4575559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4" name="Google Shape;1474;p14"/>
              <p:cNvSpPr/>
              <p:nvPr/>
            </p:nvSpPr>
            <p:spPr>
              <a:xfrm>
                <a:off x="5718882" y="1140477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5" name="Google Shape;1475;p14"/>
              <p:cNvSpPr/>
              <p:nvPr/>
            </p:nvSpPr>
            <p:spPr>
              <a:xfrm>
                <a:off x="7431431" y="567964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6" name="Google Shape;1476;p14"/>
              <p:cNvSpPr/>
              <p:nvPr/>
            </p:nvSpPr>
            <p:spPr>
              <a:xfrm>
                <a:off x="6857986" y="-4550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7" name="Google Shape;1477;p14"/>
              <p:cNvSpPr/>
              <p:nvPr/>
            </p:nvSpPr>
            <p:spPr>
              <a:xfrm>
                <a:off x="6857986" y="1712991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8" name="Google Shape;1478;p14"/>
              <p:cNvSpPr/>
              <p:nvPr/>
            </p:nvSpPr>
            <p:spPr>
              <a:xfrm>
                <a:off x="8570535" y="2285504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9" name="Google Shape;1479;p14"/>
              <p:cNvSpPr/>
              <p:nvPr/>
            </p:nvSpPr>
            <p:spPr>
              <a:xfrm>
                <a:off x="7997090" y="3430531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0" name="Google Shape;1480;p14"/>
              <p:cNvSpPr/>
              <p:nvPr/>
            </p:nvSpPr>
            <p:spPr>
              <a:xfrm>
                <a:off x="4571990" y="-4550"/>
                <a:ext cx="573300" cy="572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481" name="Google Shape;1481;p14"/>
          <p:cNvSpPr txBox="1">
            <a:spLocks noGrp="1"/>
          </p:cNvSpPr>
          <p:nvPr>
            <p:ph type="sldNum" idx="12"/>
          </p:nvPr>
        </p:nvSpPr>
        <p:spPr>
          <a:xfrm>
            <a:off x="8890850" y="4878850"/>
            <a:ext cx="285900" cy="28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10775"/>
            <a:ext cx="64083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Roboto Slab"/>
              <a:buNone/>
              <a:defRPr sz="3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Roboto Slab"/>
              <a:buNone/>
              <a:defRPr sz="3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Roboto Slab"/>
              <a:buNone/>
              <a:defRPr sz="3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Roboto Slab"/>
              <a:buNone/>
              <a:defRPr sz="3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Roboto Slab"/>
              <a:buNone/>
              <a:defRPr sz="3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Roboto Slab"/>
              <a:buNone/>
              <a:defRPr sz="3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Roboto Slab"/>
              <a:buNone/>
              <a:defRPr sz="3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Roboto Slab"/>
              <a:buNone/>
              <a:defRPr sz="3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Roboto Slab"/>
              <a:buNone/>
              <a:defRPr sz="3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504950"/>
            <a:ext cx="6408300" cy="3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Muli"/>
              <a:buChar char="▪"/>
              <a:defRPr sz="24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Muli"/>
              <a:buChar char="□"/>
              <a:defRPr sz="24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Muli"/>
              <a:buChar char="▫"/>
              <a:defRPr sz="24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uli"/>
              <a:buChar char="▫"/>
              <a:defRPr sz="24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uli"/>
              <a:buChar char="▫"/>
              <a:defRPr sz="24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uli"/>
              <a:buChar char="▫"/>
              <a:defRPr sz="24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uli"/>
              <a:buChar char="▫"/>
              <a:defRPr sz="24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uli"/>
              <a:buChar char="▫"/>
              <a:defRPr sz="24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uli"/>
              <a:buChar char="▫"/>
              <a:defRPr sz="24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70575" y="4571050"/>
            <a:ext cx="573300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3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>
              <a:buNone/>
              <a:defRPr sz="13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defRPr>
            </a:lvl2pPr>
            <a:lvl3pPr lvl="2" algn="ctr">
              <a:buNone/>
              <a:defRPr sz="13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defRPr>
            </a:lvl3pPr>
            <a:lvl4pPr lvl="3" algn="ctr">
              <a:buNone/>
              <a:defRPr sz="13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defRPr>
            </a:lvl4pPr>
            <a:lvl5pPr lvl="4" algn="ctr">
              <a:buNone/>
              <a:defRPr sz="13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defRPr>
            </a:lvl5pPr>
            <a:lvl6pPr lvl="5" algn="ctr">
              <a:buNone/>
              <a:defRPr sz="13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defRPr>
            </a:lvl6pPr>
            <a:lvl7pPr lvl="6" algn="ctr">
              <a:buNone/>
              <a:defRPr sz="13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defRPr>
            </a:lvl7pPr>
            <a:lvl8pPr lvl="7" algn="ctr">
              <a:buNone/>
              <a:defRPr sz="13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defRPr>
            </a:lvl8pPr>
            <a:lvl9pPr lvl="8" algn="ctr">
              <a:buNone/>
              <a:defRPr sz="13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3" r:id="rId4"/>
    <p:sldLayoutId id="2147483657" r:id="rId5"/>
    <p:sldLayoutId id="2147483659" r:id="rId6"/>
    <p:sldLayoutId id="2147483660" r:id="rId7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ndocs.org/A/RES/46/18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6" name="Google Shape;1486;p15"/>
          <p:cNvSpPr txBox="1">
            <a:spLocks noGrp="1"/>
          </p:cNvSpPr>
          <p:nvPr>
            <p:ph type="ctrTitle"/>
          </p:nvPr>
        </p:nvSpPr>
        <p:spPr>
          <a:xfrm>
            <a:off x="231592" y="1748543"/>
            <a:ext cx="5400087" cy="168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3000" dirty="0">
                <a:latin typeface="Bernard MT Condensed" panose="02050806060905020404" pitchFamily="18" charset="77"/>
              </a:rPr>
              <a:t>IASC guideline on Strengthening,  Participation and Representation and Leadership of Local and National Actors…</a:t>
            </a:r>
            <a:r>
              <a:rPr lang="en-BD" sz="3000" dirty="0">
                <a:latin typeface="Bernard MT Condensed" panose="02050806060905020404" pitchFamily="18" charset="77"/>
              </a:rPr>
              <a:t> </a:t>
            </a:r>
            <a:endParaRPr sz="3000" dirty="0">
              <a:latin typeface="Bernard MT Condensed" panose="02050806060905020404" pitchFamily="18" charset="77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0" name="Google Shape;1520;p20"/>
          <p:cNvSpPr txBox="1">
            <a:spLocks noGrp="1"/>
          </p:cNvSpPr>
          <p:nvPr>
            <p:ph type="title"/>
          </p:nvPr>
        </p:nvSpPr>
        <p:spPr>
          <a:xfrm>
            <a:off x="457200" y="213646"/>
            <a:ext cx="6408300" cy="62469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Bernard MT Condensed" panose="02050806060905020404" pitchFamily="18" charset="77"/>
              </a:rPr>
              <a:t>Key features of the guidelines </a:t>
            </a:r>
            <a:endParaRPr lang="en-BD" sz="2800" dirty="0">
              <a:solidFill>
                <a:srgbClr val="0070C0"/>
              </a:solidFill>
              <a:latin typeface="Bernard MT Condensed" panose="02050806060905020404" pitchFamily="18" charset="77"/>
            </a:endParaRPr>
          </a:p>
        </p:txBody>
      </p:sp>
      <p:sp>
        <p:nvSpPr>
          <p:cNvPr id="1522" name="Google Shape;1522;p20"/>
          <p:cNvSpPr txBox="1">
            <a:spLocks noGrp="1"/>
          </p:cNvSpPr>
          <p:nvPr>
            <p:ph type="sldNum" idx="12"/>
          </p:nvPr>
        </p:nvSpPr>
        <p:spPr>
          <a:xfrm>
            <a:off x="8570575" y="4571050"/>
            <a:ext cx="573300" cy="5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3E7C746-3129-6B44-AD37-E7CE89FD6DA4}"/>
              </a:ext>
            </a:extLst>
          </p:cNvPr>
          <p:cNvSpPr/>
          <p:nvPr/>
        </p:nvSpPr>
        <p:spPr>
          <a:xfrm>
            <a:off x="1493992" y="1379375"/>
            <a:ext cx="522300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500" dirty="0"/>
              <a:t>জেন্ডার অসমতাকে দূর করার কথা বলে</a:t>
            </a:r>
            <a:endParaRPr lang="en-US" sz="2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500" dirty="0"/>
              <a:t>ভাষাগত প্রতিবন্ধকতা</a:t>
            </a:r>
            <a:r>
              <a:rPr lang="en-BD" sz="2500" dirty="0"/>
              <a:t>, </a:t>
            </a:r>
            <a:r>
              <a:rPr lang="bn-IN" sz="2500" dirty="0"/>
              <a:t>সাংস্কৃতিক অথবা রাজনৈতিক বিভেদ</a:t>
            </a:r>
            <a:r>
              <a:rPr lang="en-BD" sz="2500" dirty="0"/>
              <a:t>, </a:t>
            </a:r>
            <a:r>
              <a:rPr lang="bn-IN" sz="2500" dirty="0"/>
              <a:t>সামাজিক কাঠামোগত বৈষম্য</a:t>
            </a:r>
            <a:r>
              <a:rPr lang="en-BD" sz="2500" dirty="0"/>
              <a:t>, </a:t>
            </a:r>
            <a:r>
              <a:rPr lang="bn-IN" sz="2500" dirty="0"/>
              <a:t>লজিস্টিক ও প্রযুক্তিগত প্রতিবন্ধকতা এবং নিরাপত্তাজনিত সমস্যার সম্মুখীন হয় </a:t>
            </a:r>
            <a:endParaRPr lang="en-US" sz="2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500" dirty="0"/>
              <a:t>ক্ষমতার ভারসাম্যহীনতা ও অচেতন পক্ষপাতিত্ব সমন্বয়</a:t>
            </a:r>
            <a:endParaRPr lang="en-BD" sz="2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BD" sz="2500" dirty="0"/>
          </a:p>
        </p:txBody>
      </p:sp>
    </p:spTree>
    <p:extLst>
      <p:ext uri="{BB962C8B-B14F-4D97-AF65-F5344CB8AC3E}">
        <p14:creationId xmlns:p14="http://schemas.microsoft.com/office/powerpoint/2010/main" val="1988071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0" name="Google Shape;1520;p20"/>
          <p:cNvSpPr txBox="1">
            <a:spLocks noGrp="1"/>
          </p:cNvSpPr>
          <p:nvPr>
            <p:ph type="title"/>
          </p:nvPr>
        </p:nvSpPr>
        <p:spPr>
          <a:xfrm>
            <a:off x="457200" y="213646"/>
            <a:ext cx="6408300" cy="62469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Bernard MT Condensed" panose="02050806060905020404" pitchFamily="18" charset="77"/>
              </a:rPr>
              <a:t>Key features of the guidelines </a:t>
            </a:r>
            <a:endParaRPr lang="en-BD" sz="2800" dirty="0">
              <a:solidFill>
                <a:srgbClr val="0070C0"/>
              </a:solidFill>
              <a:latin typeface="Bernard MT Condensed" panose="02050806060905020404" pitchFamily="18" charset="77"/>
            </a:endParaRPr>
          </a:p>
        </p:txBody>
      </p:sp>
      <p:sp>
        <p:nvSpPr>
          <p:cNvPr id="1522" name="Google Shape;1522;p20"/>
          <p:cNvSpPr txBox="1">
            <a:spLocks noGrp="1"/>
          </p:cNvSpPr>
          <p:nvPr>
            <p:ph type="sldNum" idx="12"/>
          </p:nvPr>
        </p:nvSpPr>
        <p:spPr>
          <a:xfrm>
            <a:off x="8570575" y="4571050"/>
            <a:ext cx="573300" cy="5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3E7C746-3129-6B44-AD37-E7CE89FD6DA4}"/>
              </a:ext>
            </a:extLst>
          </p:cNvPr>
          <p:cNvSpPr/>
          <p:nvPr/>
        </p:nvSpPr>
        <p:spPr>
          <a:xfrm>
            <a:off x="1266428" y="1376793"/>
            <a:ext cx="5436606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500" dirty="0"/>
              <a:t>স্থানীয়/ জাতীয় পর্যায়ের সংগঠনগুলোর তাৎপর্যপূর্ণ অংশগ্রহণ নিশ্চিত করার জন্য বিদ্যমান সমন্বয় কাঠামোগুলোতে তাদেরকে সাথে নিয়ে আলোচনা করতে হবে</a:t>
            </a:r>
            <a:endParaRPr lang="en-US" sz="2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BD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500" dirty="0"/>
              <a:t>দেশিয় সংগঠনগুলোকে চিহ্নিত করতে হবে</a:t>
            </a:r>
            <a:endParaRPr lang="en-US" sz="2500" dirty="0"/>
          </a:p>
          <a:p>
            <a:endParaRPr lang="en-BD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500" dirty="0"/>
              <a:t>পার</a:t>
            </a:r>
            <a:r>
              <a:rPr lang="en-BD" sz="2500" dirty="0"/>
              <a:t>স্প</a:t>
            </a:r>
            <a:r>
              <a:rPr lang="bn-IN" sz="2500" dirty="0"/>
              <a:t>পরিক দায়িত্ববোধ জবাবদিহিতা এবং সীমাবদ্ধতা</a:t>
            </a:r>
            <a:endParaRPr lang="en-BD" sz="2500" dirty="0"/>
          </a:p>
        </p:txBody>
      </p:sp>
    </p:spTree>
    <p:extLst>
      <p:ext uri="{BB962C8B-B14F-4D97-AF65-F5344CB8AC3E}">
        <p14:creationId xmlns:p14="http://schemas.microsoft.com/office/powerpoint/2010/main" val="359950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0" name="Google Shape;1520;p20"/>
          <p:cNvSpPr txBox="1">
            <a:spLocks noGrp="1"/>
          </p:cNvSpPr>
          <p:nvPr>
            <p:ph type="title"/>
          </p:nvPr>
        </p:nvSpPr>
        <p:spPr>
          <a:xfrm>
            <a:off x="457200" y="213646"/>
            <a:ext cx="6408300" cy="62469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Bernard MT Condensed" panose="02050806060905020404" pitchFamily="18" charset="77"/>
              </a:rPr>
              <a:t>Key features of the guidelines </a:t>
            </a:r>
            <a:endParaRPr lang="en-BD" sz="2800" dirty="0">
              <a:solidFill>
                <a:srgbClr val="0070C0"/>
              </a:solidFill>
              <a:latin typeface="Bernard MT Condensed" panose="02050806060905020404" pitchFamily="18" charset="77"/>
            </a:endParaRPr>
          </a:p>
        </p:txBody>
      </p:sp>
      <p:sp>
        <p:nvSpPr>
          <p:cNvPr id="1522" name="Google Shape;1522;p20"/>
          <p:cNvSpPr txBox="1">
            <a:spLocks noGrp="1"/>
          </p:cNvSpPr>
          <p:nvPr>
            <p:ph type="sldNum" idx="12"/>
          </p:nvPr>
        </p:nvSpPr>
        <p:spPr>
          <a:xfrm>
            <a:off x="8570575" y="4571050"/>
            <a:ext cx="573300" cy="5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3E7C746-3129-6B44-AD37-E7CE89FD6DA4}"/>
              </a:ext>
            </a:extLst>
          </p:cNvPr>
          <p:cNvSpPr/>
          <p:nvPr/>
        </p:nvSpPr>
        <p:spPr>
          <a:xfrm>
            <a:off x="1172424" y="1274244"/>
            <a:ext cx="5436606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200" dirty="0"/>
              <a:t>আন্তর্জাতিক এবং স্থানীয়/ জাতীয় পর্যায়ের সংগঠনগুলোর বিদ্যামান অংশীদারিত্ব</a:t>
            </a: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BD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200" dirty="0"/>
              <a:t>আন্তর্জাতিক সমন্বয় কাঠামোগুলোতে সমতার ভিত্তিতে স্থানীয়/ জাতীয় পর্যায়ের সংগঠনগুলোর জন্য সদস্যপদ নিশ্চিত করতে হবে</a:t>
            </a: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BD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200" dirty="0"/>
              <a:t>সভাগুলো পরিচালনা করার ক্ষেত্রে স্থানীয়/ জাতীয় ভাষাকে যতটা সম্ভব অগ্রাধিকার দিতে হবে</a:t>
            </a:r>
            <a:endParaRPr lang="en-BD" sz="2200" dirty="0"/>
          </a:p>
        </p:txBody>
      </p:sp>
    </p:spTree>
    <p:extLst>
      <p:ext uri="{BB962C8B-B14F-4D97-AF65-F5344CB8AC3E}">
        <p14:creationId xmlns:p14="http://schemas.microsoft.com/office/powerpoint/2010/main" val="4150256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0" name="Google Shape;1520;p20"/>
          <p:cNvSpPr txBox="1">
            <a:spLocks noGrp="1"/>
          </p:cNvSpPr>
          <p:nvPr>
            <p:ph type="title"/>
          </p:nvPr>
        </p:nvSpPr>
        <p:spPr>
          <a:xfrm>
            <a:off x="457200" y="213646"/>
            <a:ext cx="6408300" cy="62469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Bernard MT Condensed" panose="02050806060905020404" pitchFamily="18" charset="77"/>
              </a:rPr>
              <a:t>Key features of the guidelines </a:t>
            </a:r>
            <a:endParaRPr lang="en-BD" sz="2800" dirty="0">
              <a:solidFill>
                <a:srgbClr val="0070C0"/>
              </a:solidFill>
              <a:latin typeface="Bernard MT Condensed" panose="02050806060905020404" pitchFamily="18" charset="77"/>
            </a:endParaRPr>
          </a:p>
        </p:txBody>
      </p:sp>
      <p:sp>
        <p:nvSpPr>
          <p:cNvPr id="1522" name="Google Shape;1522;p20"/>
          <p:cNvSpPr txBox="1">
            <a:spLocks noGrp="1"/>
          </p:cNvSpPr>
          <p:nvPr>
            <p:ph type="sldNum" idx="12"/>
          </p:nvPr>
        </p:nvSpPr>
        <p:spPr>
          <a:xfrm>
            <a:off x="8570575" y="4571050"/>
            <a:ext cx="573300" cy="5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3E7C746-3129-6B44-AD37-E7CE89FD6DA4}"/>
              </a:ext>
            </a:extLst>
          </p:cNvPr>
          <p:cNvSpPr/>
          <p:nvPr/>
        </p:nvSpPr>
        <p:spPr>
          <a:xfrm>
            <a:off x="1172424" y="1274244"/>
            <a:ext cx="5436606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200" dirty="0"/>
              <a:t>কোন সভার তারিখ নির্ধারণ করার ক্ষেত্রে আন্তর্জাতিক সংস্থাগুলোর সাথে স্থানীয়/জাতীয় পর্যায়ের সংগঠনগুলোর সময়সূচিও বিবচেনা করতে হবে</a:t>
            </a: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n-IN" sz="2200" dirty="0"/>
              <a:t>সভার আলোচ্যসূচি তৈরির ক্ষেত্রে সকল অংশগ্রহণকারীর মতামত নিতে হবে</a:t>
            </a: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BD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n-IN" sz="2200" dirty="0"/>
              <a:t>কৌশলগত উপদেষ্টা পরিষদ</a:t>
            </a:r>
            <a:r>
              <a:rPr lang="en-US" sz="2200" dirty="0"/>
              <a:t> </a:t>
            </a:r>
            <a:r>
              <a:rPr lang="en-US" sz="1800" dirty="0">
                <a:latin typeface="Bernard MT Condensed" panose="02050806060905020404" pitchFamily="18" charset="77"/>
              </a:rPr>
              <a:t>(Strategic Advisory Groups) </a:t>
            </a:r>
            <a:endParaRPr lang="en-BD" sz="1800" dirty="0">
              <a:latin typeface="Bernard MT Condensed" panose="02050806060905020404" pitchFamily="18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BD" sz="2200" dirty="0"/>
          </a:p>
        </p:txBody>
      </p:sp>
    </p:spTree>
    <p:extLst>
      <p:ext uri="{BB962C8B-B14F-4D97-AF65-F5344CB8AC3E}">
        <p14:creationId xmlns:p14="http://schemas.microsoft.com/office/powerpoint/2010/main" val="889093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0" name="Google Shape;1520;p20"/>
          <p:cNvSpPr txBox="1">
            <a:spLocks noGrp="1"/>
          </p:cNvSpPr>
          <p:nvPr>
            <p:ph type="title"/>
          </p:nvPr>
        </p:nvSpPr>
        <p:spPr>
          <a:xfrm>
            <a:off x="457200" y="213646"/>
            <a:ext cx="6408300" cy="62469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Bernard MT Condensed" panose="02050806060905020404" pitchFamily="18" charset="77"/>
              </a:rPr>
              <a:t>Key features of the guidelines </a:t>
            </a:r>
            <a:endParaRPr lang="en-BD" sz="2800" dirty="0">
              <a:solidFill>
                <a:srgbClr val="0070C0"/>
              </a:solidFill>
              <a:latin typeface="Bernard MT Condensed" panose="02050806060905020404" pitchFamily="18" charset="77"/>
            </a:endParaRPr>
          </a:p>
        </p:txBody>
      </p:sp>
      <p:sp>
        <p:nvSpPr>
          <p:cNvPr id="1522" name="Google Shape;1522;p20"/>
          <p:cNvSpPr txBox="1">
            <a:spLocks noGrp="1"/>
          </p:cNvSpPr>
          <p:nvPr>
            <p:ph type="sldNum" idx="12"/>
          </p:nvPr>
        </p:nvSpPr>
        <p:spPr>
          <a:xfrm>
            <a:off x="8570575" y="4571050"/>
            <a:ext cx="573300" cy="5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3E7C746-3129-6B44-AD37-E7CE89FD6DA4}"/>
              </a:ext>
            </a:extLst>
          </p:cNvPr>
          <p:cNvSpPr/>
          <p:nvPr/>
        </p:nvSpPr>
        <p:spPr>
          <a:xfrm>
            <a:off x="1172424" y="1274244"/>
            <a:ext cx="543660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bn-IN" sz="2200" dirty="0"/>
              <a:t>মাল্টি-ইয়ার প্লান/ দীর্ঘমেয়াদি পরিকল্পনা গ্রহণ করতে হবে</a:t>
            </a:r>
            <a:endParaRPr lang="en-US" sz="2200" dirty="0"/>
          </a:p>
          <a:p>
            <a:endParaRPr lang="en-BD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n-IN" sz="2200" dirty="0"/>
              <a:t>ক্লাস্টার লিড এজেন্সিগুলো ক্লাস্টার সদস্যদের মাঝে জেন্ডার সচেনতা</a:t>
            </a:r>
            <a:r>
              <a:rPr lang="en-BD" sz="2200" dirty="0"/>
              <a:t>, </a:t>
            </a:r>
            <a:r>
              <a:rPr lang="bn-IN" sz="2200" dirty="0"/>
              <a:t>সমতাভিত্তিক কর্মসূচি এবং যৌন সহিংসতা ও হয়রানি প্রতিরোধ বিষয়ক প্রশিক্ষণগুলোর উদ্যোগ চলমান রাখবে</a:t>
            </a: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200" dirty="0"/>
              <a:t>তহবিল পেলে সংগঠনগুলো যেন সমান অংশীদ্বারিত্ব পায় তা নিশ্চিত করতে হবে</a:t>
            </a:r>
            <a:endParaRPr lang="en-BD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BD" sz="2200" dirty="0"/>
          </a:p>
        </p:txBody>
      </p:sp>
    </p:spTree>
    <p:extLst>
      <p:ext uri="{BB962C8B-B14F-4D97-AF65-F5344CB8AC3E}">
        <p14:creationId xmlns:p14="http://schemas.microsoft.com/office/powerpoint/2010/main" val="116343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0" name="Google Shape;1520;p20"/>
          <p:cNvSpPr txBox="1">
            <a:spLocks noGrp="1"/>
          </p:cNvSpPr>
          <p:nvPr>
            <p:ph type="title"/>
          </p:nvPr>
        </p:nvSpPr>
        <p:spPr>
          <a:xfrm>
            <a:off x="457200" y="213646"/>
            <a:ext cx="6408300" cy="62469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Bernard MT Condensed" panose="02050806060905020404" pitchFamily="18" charset="77"/>
              </a:rPr>
              <a:t>Key features of the guidelines </a:t>
            </a:r>
            <a:endParaRPr lang="en-BD" sz="2800" dirty="0">
              <a:solidFill>
                <a:srgbClr val="0070C0"/>
              </a:solidFill>
              <a:latin typeface="Bernard MT Condensed" panose="02050806060905020404" pitchFamily="18" charset="77"/>
            </a:endParaRPr>
          </a:p>
        </p:txBody>
      </p:sp>
      <p:sp>
        <p:nvSpPr>
          <p:cNvPr id="1522" name="Google Shape;1522;p20"/>
          <p:cNvSpPr txBox="1">
            <a:spLocks noGrp="1"/>
          </p:cNvSpPr>
          <p:nvPr>
            <p:ph type="sldNum" idx="12"/>
          </p:nvPr>
        </p:nvSpPr>
        <p:spPr>
          <a:xfrm>
            <a:off x="8570575" y="4571050"/>
            <a:ext cx="573300" cy="5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3E7C746-3129-6B44-AD37-E7CE89FD6DA4}"/>
              </a:ext>
            </a:extLst>
          </p:cNvPr>
          <p:cNvSpPr/>
          <p:nvPr/>
        </p:nvSpPr>
        <p:spPr>
          <a:xfrm>
            <a:off x="1360431" y="1445160"/>
            <a:ext cx="4860907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200" dirty="0"/>
              <a:t>স্থানীয়/জাতীয় পর্যায়ের সংগঠনগুলোরও তাদের কাজের জন্য স্বীকৃতি পাওয়ার অধিকার রয়েছে</a:t>
            </a:r>
            <a:endParaRPr lang="en-BD" sz="2200" dirty="0"/>
          </a:p>
          <a:p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200" dirty="0"/>
              <a:t>স্থানীয়/জাতীয় পর্যায়ের সংগঠনগুলোকে সম্পৃক্ত করতে হবে</a:t>
            </a:r>
            <a:endParaRPr lang="en-BD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200" dirty="0"/>
              <a:t>স্থানীয়করণের চর্চা/উদাহরণ এবং এর কৌশলগুলোকে </a:t>
            </a:r>
            <a:r>
              <a:rPr lang="en-BD" sz="2200" dirty="0"/>
              <a:t>স্প</a:t>
            </a:r>
            <a:r>
              <a:rPr lang="bn-IN" sz="2200" dirty="0"/>
              <a:t>ষ্টভাবে উল্লখে করতে হবে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88163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0" name="Google Shape;1520;p20"/>
          <p:cNvSpPr txBox="1">
            <a:spLocks noGrp="1"/>
          </p:cNvSpPr>
          <p:nvPr>
            <p:ph type="title"/>
          </p:nvPr>
        </p:nvSpPr>
        <p:spPr>
          <a:xfrm>
            <a:off x="457200" y="213646"/>
            <a:ext cx="6408300" cy="62469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Bernard MT Condensed" panose="02050806060905020404" pitchFamily="18" charset="77"/>
              </a:rPr>
              <a:t>Key features of the guidelines </a:t>
            </a:r>
            <a:endParaRPr lang="en-BD" sz="2800" dirty="0">
              <a:solidFill>
                <a:srgbClr val="0070C0"/>
              </a:solidFill>
              <a:latin typeface="Bernard MT Condensed" panose="02050806060905020404" pitchFamily="18" charset="77"/>
            </a:endParaRPr>
          </a:p>
        </p:txBody>
      </p:sp>
      <p:sp>
        <p:nvSpPr>
          <p:cNvPr id="1522" name="Google Shape;1522;p20"/>
          <p:cNvSpPr txBox="1">
            <a:spLocks noGrp="1"/>
          </p:cNvSpPr>
          <p:nvPr>
            <p:ph type="sldNum" idx="12"/>
          </p:nvPr>
        </p:nvSpPr>
        <p:spPr>
          <a:xfrm>
            <a:off x="8570575" y="4571050"/>
            <a:ext cx="573300" cy="5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3E7C746-3129-6B44-AD37-E7CE89FD6DA4}"/>
              </a:ext>
            </a:extLst>
          </p:cNvPr>
          <p:cNvSpPr/>
          <p:nvPr/>
        </p:nvSpPr>
        <p:spPr>
          <a:xfrm>
            <a:off x="1401510" y="1360421"/>
            <a:ext cx="546399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000" dirty="0"/>
              <a:t>যখনই সম্ভব আন্তর্জাতিক সংস্থাগুলোকে এক্সিট করতে হবে-এই স্ট্রাটেজি মাথায় রেখে সাড়াদান পরিকল্পনা তৈরি করা উচিত</a:t>
            </a:r>
            <a:endParaRPr lang="en-BD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000" dirty="0"/>
              <a:t>হিউম্যানিটারিয়ান কান্ট্রি টিমের সদস্যদের জবাবদিহিতা প্রক্রিয়ার মধ্যে থাকে তা নিশ্চিত করতে হবে</a:t>
            </a:r>
            <a:endParaRPr lang="en-US" sz="2000" dirty="0"/>
          </a:p>
          <a:p>
            <a:endParaRPr lang="en-BD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000" dirty="0"/>
              <a:t>ক্ষতিগ্রস্ত জনগোষ্ঠীর প্রতি জবাবদিহিতা আরও ত্বরান্বিত করতে স্থানীয়/জাতীয় পর্যায়ের সংগঠনগুলোর দক্ষতা এবং অভিজ্ঞতাকে সমন্বয় করতে হবে</a:t>
            </a:r>
            <a:endParaRPr lang="en-BD" sz="2000" dirty="0"/>
          </a:p>
        </p:txBody>
      </p:sp>
    </p:spTree>
    <p:extLst>
      <p:ext uri="{BB962C8B-B14F-4D97-AF65-F5344CB8AC3E}">
        <p14:creationId xmlns:p14="http://schemas.microsoft.com/office/powerpoint/2010/main" val="1739696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1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2" name="Google Shape;1542;p21"/>
          <p:cNvSpPr txBox="1">
            <a:spLocks noGrp="1"/>
          </p:cNvSpPr>
          <p:nvPr>
            <p:ph type="sldNum" idx="12"/>
          </p:nvPr>
        </p:nvSpPr>
        <p:spPr>
          <a:xfrm>
            <a:off x="8570575" y="4571050"/>
            <a:ext cx="573300" cy="5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  <p:sp>
        <p:nvSpPr>
          <p:cNvPr id="18" name="Google Shape;1520;p20">
            <a:extLst>
              <a:ext uri="{FF2B5EF4-FFF2-40B4-BE49-F238E27FC236}">
                <a16:creationId xmlns:a16="http://schemas.microsoft.com/office/drawing/2014/main" id="{964C257F-726E-F34D-AB19-BA556B7BF951}"/>
              </a:ext>
            </a:extLst>
          </p:cNvPr>
          <p:cNvSpPr txBox="1">
            <a:spLocks/>
          </p:cNvSpPr>
          <p:nvPr/>
        </p:nvSpPr>
        <p:spPr>
          <a:xfrm>
            <a:off x="1871962" y="4057028"/>
            <a:ext cx="6574922" cy="60862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0000" dirty="0">
                <a:solidFill>
                  <a:schemeClr val="bg1"/>
                </a:solidFill>
                <a:latin typeface="Bernard MT Condensed" panose="02050806060905020404" pitchFamily="18" charset="77"/>
              </a:rPr>
              <a:t>Thank you </a:t>
            </a:r>
            <a:endParaRPr lang="en-BD" sz="10000" dirty="0">
              <a:solidFill>
                <a:schemeClr val="bg1"/>
              </a:solidFill>
              <a:latin typeface="Bernard MT Condensed" panose="02050806060905020404" pitchFamily="18" charset="7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4" name="Google Shape;1514;p19"/>
          <p:cNvSpPr txBox="1">
            <a:spLocks noGrp="1"/>
          </p:cNvSpPr>
          <p:nvPr>
            <p:ph type="body" idx="1"/>
          </p:nvPr>
        </p:nvSpPr>
        <p:spPr>
          <a:xfrm>
            <a:off x="1715294" y="2019775"/>
            <a:ext cx="5907553" cy="173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76200" indent="0">
              <a:buNone/>
            </a:pPr>
            <a:r>
              <a:rPr lang="en-US" sz="2200" dirty="0">
                <a:latin typeface="Bernard MT Condensed" panose="02050806060905020404" pitchFamily="18" charset="77"/>
              </a:rPr>
              <a:t>Created by the United Nations (UN) General Assembly </a:t>
            </a:r>
            <a:r>
              <a:rPr lang="en-US" sz="2200" u="sng" dirty="0">
                <a:latin typeface="Bernard MT Condensed" panose="02050806060905020404" pitchFamily="18" charset="77"/>
                <a:hlinkClick r:id="rId3"/>
              </a:rPr>
              <a:t>resolution 46/182</a:t>
            </a:r>
            <a:r>
              <a:rPr lang="en-US" sz="2200" dirty="0">
                <a:latin typeface="Bernard MT Condensed" panose="02050806060905020404" pitchFamily="18" charset="77"/>
              </a:rPr>
              <a:t> in 1991, </a:t>
            </a:r>
            <a:r>
              <a:rPr lang="en-US" sz="2200" b="1" dirty="0">
                <a:latin typeface="Bernard MT Condensed" panose="02050806060905020404" pitchFamily="18" charset="77"/>
              </a:rPr>
              <a:t>the Inter-Agency Standing Committee is the longest-standing and highest-level humanitarian coordination forum</a:t>
            </a:r>
            <a:r>
              <a:rPr lang="en-US" sz="2200" dirty="0">
                <a:latin typeface="Bernard MT Condensed" panose="02050806060905020404" pitchFamily="18" charset="77"/>
              </a:rPr>
              <a:t> of the UN system</a:t>
            </a:r>
            <a:endParaRPr lang="en-BD" sz="2200" dirty="0">
              <a:latin typeface="Bernard MT Condensed" panose="02050806060905020404" pitchFamily="18" charset="77"/>
            </a:endParaRPr>
          </a:p>
        </p:txBody>
      </p:sp>
      <p:sp>
        <p:nvSpPr>
          <p:cNvPr id="1515" name="Google Shape;1515;p19"/>
          <p:cNvSpPr txBox="1">
            <a:spLocks noGrp="1"/>
          </p:cNvSpPr>
          <p:nvPr>
            <p:ph type="sldNum" idx="12"/>
          </p:nvPr>
        </p:nvSpPr>
        <p:spPr>
          <a:xfrm>
            <a:off x="8570575" y="4571050"/>
            <a:ext cx="573300" cy="5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</a:t>
            </a:fld>
            <a:endParaRPr lang="e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DACE0E7-0CE5-2149-86AA-AFA3F12D33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6187" y="1397475"/>
            <a:ext cx="3213100" cy="6223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16"/>
          <p:cNvSpPr txBox="1">
            <a:spLocks noGrp="1"/>
          </p:cNvSpPr>
          <p:nvPr>
            <p:ph type="sldNum" idx="12"/>
          </p:nvPr>
        </p:nvSpPr>
        <p:spPr>
          <a:xfrm>
            <a:off x="8570575" y="4571050"/>
            <a:ext cx="573300" cy="5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63F2739-A905-914A-B032-8685B872D9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074882" y="-1074880"/>
            <a:ext cx="5199622" cy="734938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0" name="Google Shape;1520;p20"/>
          <p:cNvSpPr txBox="1">
            <a:spLocks noGrp="1"/>
          </p:cNvSpPr>
          <p:nvPr>
            <p:ph type="title"/>
          </p:nvPr>
        </p:nvSpPr>
        <p:spPr>
          <a:xfrm>
            <a:off x="457200" y="213646"/>
            <a:ext cx="6408300" cy="62469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Bernard MT Condensed" panose="02050806060905020404" pitchFamily="18" charset="77"/>
              </a:rPr>
              <a:t>Operational Policy and Advocacy Group, </a:t>
            </a:r>
            <a:r>
              <a:rPr lang="en-US" sz="2800" dirty="0" err="1">
                <a:solidFill>
                  <a:srgbClr val="0070C0"/>
                </a:solidFill>
                <a:latin typeface="Bernard MT Condensed" panose="02050806060905020404" pitchFamily="18" charset="77"/>
              </a:rPr>
              <a:t>ToR</a:t>
            </a:r>
            <a:r>
              <a:rPr lang="en-US" sz="2800" dirty="0">
                <a:solidFill>
                  <a:srgbClr val="0070C0"/>
                </a:solidFill>
                <a:latin typeface="Bernard MT Condensed" panose="02050806060905020404" pitchFamily="18" charset="77"/>
              </a:rPr>
              <a:t> </a:t>
            </a:r>
            <a:endParaRPr lang="en-BD" sz="2800" dirty="0">
              <a:solidFill>
                <a:srgbClr val="0070C0"/>
              </a:solidFill>
              <a:latin typeface="Bernard MT Condensed" panose="02050806060905020404" pitchFamily="18" charset="77"/>
            </a:endParaRPr>
          </a:p>
        </p:txBody>
      </p:sp>
      <p:sp>
        <p:nvSpPr>
          <p:cNvPr id="1522" name="Google Shape;1522;p20"/>
          <p:cNvSpPr txBox="1">
            <a:spLocks noGrp="1"/>
          </p:cNvSpPr>
          <p:nvPr>
            <p:ph type="sldNum" idx="12"/>
          </p:nvPr>
        </p:nvSpPr>
        <p:spPr>
          <a:xfrm>
            <a:off x="8570575" y="4571050"/>
            <a:ext cx="573300" cy="5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E31185-AC20-1F49-9D3A-C74A53659D52}"/>
              </a:ext>
            </a:extLst>
          </p:cNvPr>
          <p:cNvSpPr/>
          <p:nvPr/>
        </p:nvSpPr>
        <p:spPr>
          <a:xfrm>
            <a:off x="457200" y="1072934"/>
            <a:ext cx="3042821" cy="4564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272E67"/>
                </a:solidFill>
                <a:latin typeface="Bernard MT Condensed" panose="02050806060905020404" pitchFamily="18" charset="77"/>
                <a:ea typeface="Times New Roman" panose="02020603050405020304" pitchFamily="18" charset="0"/>
                <a:cs typeface="Helvetica" pitchFamily="2" charset="0"/>
              </a:rPr>
              <a:t>Responsibilities include:</a:t>
            </a:r>
            <a:endParaRPr lang="en-BD" sz="2400" dirty="0">
              <a:effectLst/>
              <a:latin typeface="Bernard MT Condensed" panose="02050806060905020404" pitchFamily="18" charset="77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363FD6-CD65-AB43-9370-90C7465BA142}"/>
              </a:ext>
            </a:extLst>
          </p:cNvPr>
          <p:cNvSpPr/>
          <p:nvPr/>
        </p:nvSpPr>
        <p:spPr>
          <a:xfrm>
            <a:off x="457200" y="1677219"/>
            <a:ext cx="6657174" cy="2747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US" sz="1800" dirty="0">
                <a:solidFill>
                  <a:srgbClr val="4A4A4A"/>
                </a:solidFill>
                <a:latin typeface="Bernard MT Condensed" panose="02050806060905020404" pitchFamily="18" charset="77"/>
                <a:ea typeface="Times New Roman" panose="02020603050405020304" pitchFamily="18" charset="0"/>
                <a:cs typeface="Helvetica" pitchFamily="2" charset="0"/>
              </a:rPr>
              <a:t>Developing policies and guidance in line with strategic decisions and requests made by the IASC</a:t>
            </a:r>
            <a:endParaRPr lang="en-BD" sz="1800" dirty="0">
              <a:solidFill>
                <a:srgbClr val="4A4A4A"/>
              </a:solidFill>
              <a:latin typeface="Bernard MT Condensed" panose="02050806060905020404" pitchFamily="18" charset="77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US" sz="1800" dirty="0">
                <a:solidFill>
                  <a:srgbClr val="4A4A4A"/>
                </a:solidFill>
                <a:latin typeface="Bernard MT Condensed" panose="02050806060905020404" pitchFamily="18" charset="77"/>
                <a:ea typeface="Times New Roman" panose="02020603050405020304" pitchFamily="18" charset="0"/>
                <a:cs typeface="Helvetica" pitchFamily="2" charset="0"/>
              </a:rPr>
              <a:t>Establishing and overseeing the work of the Results Groups</a:t>
            </a:r>
            <a:endParaRPr lang="en-BD" sz="1800" dirty="0">
              <a:solidFill>
                <a:srgbClr val="4A4A4A"/>
              </a:solidFill>
              <a:latin typeface="Bernard MT Condensed" panose="02050806060905020404" pitchFamily="18" charset="77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US" sz="1800" dirty="0">
                <a:solidFill>
                  <a:srgbClr val="4A4A4A"/>
                </a:solidFill>
                <a:latin typeface="Bernard MT Condensed" panose="02050806060905020404" pitchFamily="18" charset="77"/>
                <a:ea typeface="Times New Roman" panose="02020603050405020304" pitchFamily="18" charset="0"/>
                <a:cs typeface="Helvetica" pitchFamily="2" charset="0"/>
              </a:rPr>
              <a:t>Collaborating with the Emergency Directors Group (EDG) in identifying and elaborating policy matters with direct bearing on humanitarian operations</a:t>
            </a:r>
            <a:endParaRPr lang="en-BD" sz="1800" dirty="0">
              <a:solidFill>
                <a:srgbClr val="4A4A4A"/>
              </a:solidFill>
              <a:latin typeface="Bernard MT Condensed" panose="02050806060905020404" pitchFamily="18" charset="77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US" sz="1800" dirty="0">
                <a:solidFill>
                  <a:srgbClr val="4A4A4A"/>
                </a:solidFill>
                <a:latin typeface="Bernard MT Condensed" panose="02050806060905020404" pitchFamily="18" charset="77"/>
                <a:ea typeface="Times New Roman" panose="02020603050405020304" pitchFamily="18" charset="0"/>
                <a:cs typeface="Helvetica" pitchFamily="2" charset="0"/>
              </a:rPr>
              <a:t>Reviewing guidelines produced by inter-agency bodies outside of the formal IASC structure (after vetting by the IASC secretariat)</a:t>
            </a:r>
            <a:endParaRPr lang="en-BD" sz="1800" dirty="0">
              <a:solidFill>
                <a:srgbClr val="4A4A4A"/>
              </a:solidFill>
              <a:effectLst/>
              <a:latin typeface="Bernard MT Condensed" panose="02050806060905020404" pitchFamily="18" charset="77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4" name="Google Shape;1514;p19"/>
          <p:cNvSpPr txBox="1">
            <a:spLocks noGrp="1"/>
          </p:cNvSpPr>
          <p:nvPr>
            <p:ph type="body" idx="1"/>
          </p:nvPr>
        </p:nvSpPr>
        <p:spPr>
          <a:xfrm>
            <a:off x="1717704" y="1907850"/>
            <a:ext cx="5964965" cy="173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76200" indent="0">
              <a:buNone/>
            </a:pPr>
            <a:r>
              <a:rPr lang="en-US" dirty="0">
                <a:latin typeface="Bernard MT Condensed" panose="02050806060905020404" pitchFamily="18" charset="77"/>
              </a:rPr>
              <a:t>Strengthening Participation, Representation and Leadership of local and national actors….for HCs, HCTs, Cluster &amp; Inter-Cluster Groups…..</a:t>
            </a:r>
            <a:endParaRPr lang="en-BD" dirty="0">
              <a:latin typeface="Bernard MT Condensed" panose="02050806060905020404" pitchFamily="18" charset="77"/>
            </a:endParaRPr>
          </a:p>
        </p:txBody>
      </p:sp>
      <p:sp>
        <p:nvSpPr>
          <p:cNvPr id="1515" name="Google Shape;1515;p19"/>
          <p:cNvSpPr txBox="1">
            <a:spLocks noGrp="1"/>
          </p:cNvSpPr>
          <p:nvPr>
            <p:ph type="sldNum" idx="12"/>
          </p:nvPr>
        </p:nvSpPr>
        <p:spPr>
          <a:xfrm>
            <a:off x="8570575" y="4571050"/>
            <a:ext cx="573300" cy="5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 dirty="0"/>
          </a:p>
        </p:txBody>
      </p:sp>
      <p:sp>
        <p:nvSpPr>
          <p:cNvPr id="4" name="Google Shape;1520;p20">
            <a:extLst>
              <a:ext uri="{FF2B5EF4-FFF2-40B4-BE49-F238E27FC236}">
                <a16:creationId xmlns:a16="http://schemas.microsoft.com/office/drawing/2014/main" id="{CAD693FA-8E54-4044-BF24-B810CB977475}"/>
              </a:ext>
            </a:extLst>
          </p:cNvPr>
          <p:cNvSpPr txBox="1">
            <a:spLocks/>
          </p:cNvSpPr>
          <p:nvPr/>
        </p:nvSpPr>
        <p:spPr>
          <a:xfrm>
            <a:off x="3085125" y="1603539"/>
            <a:ext cx="3230121" cy="60862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800" dirty="0">
                <a:solidFill>
                  <a:srgbClr val="0070C0"/>
                </a:solidFill>
                <a:latin typeface="Bernard MT Condensed" panose="02050806060905020404" pitchFamily="18" charset="77"/>
              </a:rPr>
              <a:t>Title of the guidelines</a:t>
            </a:r>
            <a:endParaRPr lang="en-BD" sz="2800" dirty="0">
              <a:solidFill>
                <a:srgbClr val="0070C0"/>
              </a:solidFill>
              <a:latin typeface="Bernard MT Condensed" panose="02050806060905020404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486975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0" name="Google Shape;1500;p17"/>
          <p:cNvSpPr txBox="1">
            <a:spLocks noGrp="1"/>
          </p:cNvSpPr>
          <p:nvPr>
            <p:ph type="ctrTitle" idx="4294967295"/>
          </p:nvPr>
        </p:nvSpPr>
        <p:spPr>
          <a:xfrm>
            <a:off x="1141750" y="896919"/>
            <a:ext cx="4024200" cy="44446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dirty="0">
                <a:solidFill>
                  <a:srgbClr val="0070C0"/>
                </a:solidFill>
                <a:latin typeface="Bernard MT Condensed" panose="02050806060905020404" pitchFamily="18" charset="77"/>
                <a:cs typeface="Arial"/>
                <a:sym typeface="Arial"/>
              </a:rPr>
              <a:t>Six Sections</a:t>
            </a:r>
            <a:r>
              <a:rPr lang="en-BD" dirty="0">
                <a:solidFill>
                  <a:srgbClr val="0070C0"/>
                </a:solidFill>
                <a:latin typeface="Bernard MT Condensed" panose="02050806060905020404" pitchFamily="18" charset="77"/>
                <a:cs typeface="Arial"/>
                <a:sym typeface="Arial"/>
              </a:rPr>
              <a:t> </a:t>
            </a:r>
            <a:endParaRPr dirty="0">
              <a:solidFill>
                <a:srgbClr val="0070C0"/>
              </a:solidFill>
              <a:latin typeface="Bernard MT Condensed" panose="02050806060905020404" pitchFamily="18" charset="77"/>
              <a:cs typeface="Arial"/>
              <a:sym typeface="Arial"/>
            </a:endParaRPr>
          </a:p>
        </p:txBody>
      </p:sp>
      <p:sp>
        <p:nvSpPr>
          <p:cNvPr id="1501" name="Google Shape;1501;p17"/>
          <p:cNvSpPr txBox="1">
            <a:spLocks noGrp="1"/>
          </p:cNvSpPr>
          <p:nvPr>
            <p:ph type="subTitle" idx="4294967295"/>
          </p:nvPr>
        </p:nvSpPr>
        <p:spPr>
          <a:xfrm>
            <a:off x="976800" y="1341386"/>
            <a:ext cx="7190400" cy="31737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1800" dirty="0">
                <a:latin typeface="Bernard MT Condensed" panose="02050806060905020404" pitchFamily="18" charset="77"/>
              </a:rPr>
              <a:t>Participation and Representation</a:t>
            </a:r>
            <a:endParaRPr lang="en-BD" sz="1800" dirty="0">
              <a:latin typeface="Bernard MT Condensed" panose="02050806060905020404" pitchFamily="18" charset="77"/>
            </a:endParaRPr>
          </a:p>
          <a:p>
            <a:r>
              <a:rPr lang="en-US" sz="1800" dirty="0">
                <a:latin typeface="Bernard MT Condensed" panose="02050806060905020404" pitchFamily="18" charset="77"/>
              </a:rPr>
              <a:t>Leadership</a:t>
            </a:r>
            <a:endParaRPr lang="en-BD" sz="1800" dirty="0">
              <a:latin typeface="Bernard MT Condensed" panose="02050806060905020404" pitchFamily="18" charset="77"/>
            </a:endParaRPr>
          </a:p>
          <a:p>
            <a:r>
              <a:rPr lang="en-US" sz="1800" dirty="0">
                <a:latin typeface="Bernard MT Condensed" panose="02050806060905020404" pitchFamily="18" charset="77"/>
              </a:rPr>
              <a:t>Capacity strengthening</a:t>
            </a:r>
            <a:endParaRPr lang="en-BD" sz="1800" dirty="0">
              <a:latin typeface="Bernard MT Condensed" panose="02050806060905020404" pitchFamily="18" charset="77"/>
            </a:endParaRPr>
          </a:p>
          <a:p>
            <a:r>
              <a:rPr lang="en-US" sz="1800" dirty="0">
                <a:latin typeface="Bernard MT Condensed" panose="02050806060905020404" pitchFamily="18" charset="77"/>
              </a:rPr>
              <a:t>Resourcing for coordination</a:t>
            </a:r>
            <a:endParaRPr lang="en-BD" sz="1800" dirty="0">
              <a:latin typeface="Bernard MT Condensed" panose="02050806060905020404" pitchFamily="18" charset="77"/>
            </a:endParaRPr>
          </a:p>
          <a:p>
            <a:r>
              <a:rPr lang="en-US" sz="1800" dirty="0">
                <a:latin typeface="Bernard MT Condensed" panose="02050806060905020404" pitchFamily="18" charset="77"/>
              </a:rPr>
              <a:t>Visibility </a:t>
            </a:r>
            <a:endParaRPr lang="en-BD" sz="1800" dirty="0">
              <a:latin typeface="Bernard MT Condensed" panose="02050806060905020404" pitchFamily="18" charset="77"/>
            </a:endParaRPr>
          </a:p>
          <a:p>
            <a:r>
              <a:rPr lang="en-US" sz="1800" dirty="0">
                <a:latin typeface="Bernard MT Condensed" panose="02050806060905020404" pitchFamily="18" charset="77"/>
              </a:rPr>
              <a:t>Preparedness, response and humanitarian – development-peace collaboration</a:t>
            </a:r>
            <a:endParaRPr lang="en-BD" sz="1800" dirty="0">
              <a:latin typeface="Bernard MT Condensed" panose="02050806060905020404" pitchFamily="18" charset="77"/>
            </a:endParaRPr>
          </a:p>
          <a:p>
            <a:r>
              <a:rPr lang="en-US" sz="1800" dirty="0">
                <a:latin typeface="Bernard MT Condensed" panose="02050806060905020404" pitchFamily="18" charset="77"/>
              </a:rPr>
              <a:t>All of those section substantiated with measurable indicators</a:t>
            </a:r>
            <a:endParaRPr lang="en-BD" sz="1800" dirty="0">
              <a:latin typeface="Bernard MT Condensed" panose="02050806060905020404" pitchFamily="18" charset="77"/>
            </a:endParaRPr>
          </a:p>
        </p:txBody>
      </p:sp>
      <p:sp>
        <p:nvSpPr>
          <p:cNvPr id="1503" name="Google Shape;1503;p17"/>
          <p:cNvSpPr txBox="1">
            <a:spLocks noGrp="1"/>
          </p:cNvSpPr>
          <p:nvPr>
            <p:ph type="sldNum" idx="12"/>
          </p:nvPr>
        </p:nvSpPr>
        <p:spPr>
          <a:xfrm>
            <a:off x="8570575" y="4571050"/>
            <a:ext cx="573300" cy="5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4" name="Google Shape;1514;p19"/>
          <p:cNvSpPr txBox="1">
            <a:spLocks noGrp="1"/>
          </p:cNvSpPr>
          <p:nvPr>
            <p:ph type="body" idx="1"/>
          </p:nvPr>
        </p:nvSpPr>
        <p:spPr>
          <a:xfrm>
            <a:off x="1589517" y="1341690"/>
            <a:ext cx="5964965" cy="233824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76200" indent="0">
              <a:buNone/>
            </a:pPr>
            <a:r>
              <a:rPr lang="en-US" sz="3500" dirty="0">
                <a:solidFill>
                  <a:srgbClr val="0070C0"/>
                </a:solidFill>
                <a:latin typeface="Bernard MT Condensed" panose="02050806060905020404" pitchFamily="18" charset="77"/>
              </a:rPr>
              <a:t>3 boxes </a:t>
            </a:r>
            <a:r>
              <a:rPr lang="en-US" sz="3500" dirty="0">
                <a:latin typeface="Bernard MT Condensed" panose="02050806060905020404" pitchFamily="18" charset="77"/>
              </a:rPr>
              <a:t>(Equitable and meaningful partnerships, Good practice tips, tracking progress)</a:t>
            </a:r>
            <a:endParaRPr lang="en-BD" sz="3500" dirty="0">
              <a:latin typeface="Bernard MT Condensed" panose="02050806060905020404" pitchFamily="18" charset="77"/>
            </a:endParaRPr>
          </a:p>
        </p:txBody>
      </p:sp>
      <p:sp>
        <p:nvSpPr>
          <p:cNvPr id="1515" name="Google Shape;1515;p19"/>
          <p:cNvSpPr txBox="1">
            <a:spLocks noGrp="1"/>
          </p:cNvSpPr>
          <p:nvPr>
            <p:ph type="sldNum" idx="12"/>
          </p:nvPr>
        </p:nvSpPr>
        <p:spPr>
          <a:xfrm>
            <a:off x="8570575" y="4571050"/>
            <a:ext cx="573300" cy="5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411781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0" name="Google Shape;1520;p20"/>
          <p:cNvSpPr txBox="1">
            <a:spLocks noGrp="1"/>
          </p:cNvSpPr>
          <p:nvPr>
            <p:ph type="title"/>
          </p:nvPr>
        </p:nvSpPr>
        <p:spPr>
          <a:xfrm>
            <a:off x="457200" y="213646"/>
            <a:ext cx="6408300" cy="62469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Bernard MT Condensed" panose="02050806060905020404" pitchFamily="18" charset="77"/>
              </a:rPr>
              <a:t>Key features of the guidelines </a:t>
            </a:r>
            <a:endParaRPr lang="en-BD" sz="2800" dirty="0">
              <a:solidFill>
                <a:srgbClr val="0070C0"/>
              </a:solidFill>
              <a:latin typeface="Bernard MT Condensed" panose="02050806060905020404" pitchFamily="18" charset="77"/>
            </a:endParaRPr>
          </a:p>
        </p:txBody>
      </p:sp>
      <p:sp>
        <p:nvSpPr>
          <p:cNvPr id="1522" name="Google Shape;1522;p20"/>
          <p:cNvSpPr txBox="1">
            <a:spLocks noGrp="1"/>
          </p:cNvSpPr>
          <p:nvPr>
            <p:ph type="sldNum" idx="12"/>
          </p:nvPr>
        </p:nvSpPr>
        <p:spPr>
          <a:xfrm>
            <a:off x="8570575" y="4571050"/>
            <a:ext cx="573300" cy="5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3E7C746-3129-6B44-AD37-E7CE89FD6DA4}"/>
              </a:ext>
            </a:extLst>
          </p:cNvPr>
          <p:cNvSpPr/>
          <p:nvPr/>
        </p:nvSpPr>
        <p:spPr>
          <a:xfrm>
            <a:off x="1230651" y="1463816"/>
            <a:ext cx="4990688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500" dirty="0"/>
              <a:t>কিছু চাপিয়ে না দিয়ে বরং স্থানীয় ও জাতীয় পর্যায়ের সংগঠনগুলোর উদ্যোগগুলোতে সহযোগী</a:t>
            </a:r>
            <a:endParaRPr lang="en-US" sz="2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BD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500" dirty="0"/>
              <a:t>স্থানীয় ও জাতীয় প্রতিষ্ঠান প্রথম সাড়াদানকারী প্রতিষ্ঠান এবং মানবিক সাড়াদানের কেন্দ্রবিন্দুতে থাকে</a:t>
            </a:r>
            <a:endParaRPr lang="en-US" sz="2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BD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500" dirty="0"/>
              <a:t>স্থানীয় নেটওয়ার্কগুলোকে মবিলাইজ করতে পারে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949247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0" name="Google Shape;1520;p20"/>
          <p:cNvSpPr txBox="1">
            <a:spLocks noGrp="1"/>
          </p:cNvSpPr>
          <p:nvPr>
            <p:ph type="title"/>
          </p:nvPr>
        </p:nvSpPr>
        <p:spPr>
          <a:xfrm>
            <a:off x="457200" y="213646"/>
            <a:ext cx="6408300" cy="62469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Bernard MT Condensed" panose="02050806060905020404" pitchFamily="18" charset="77"/>
              </a:rPr>
              <a:t>Key features of the guidelines </a:t>
            </a:r>
            <a:endParaRPr lang="en-BD" sz="2800" dirty="0">
              <a:solidFill>
                <a:srgbClr val="0070C0"/>
              </a:solidFill>
              <a:latin typeface="Bernard MT Condensed" panose="02050806060905020404" pitchFamily="18" charset="77"/>
            </a:endParaRPr>
          </a:p>
        </p:txBody>
      </p:sp>
      <p:sp>
        <p:nvSpPr>
          <p:cNvPr id="1522" name="Google Shape;1522;p20"/>
          <p:cNvSpPr txBox="1">
            <a:spLocks noGrp="1"/>
          </p:cNvSpPr>
          <p:nvPr>
            <p:ph type="sldNum" idx="12"/>
          </p:nvPr>
        </p:nvSpPr>
        <p:spPr>
          <a:xfrm>
            <a:off x="8570575" y="4571050"/>
            <a:ext cx="573300" cy="5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3E7C746-3129-6B44-AD37-E7CE89FD6DA4}"/>
              </a:ext>
            </a:extLst>
          </p:cNvPr>
          <p:cNvSpPr/>
          <p:nvPr/>
        </p:nvSpPr>
        <p:spPr>
          <a:xfrm>
            <a:off x="1256288" y="925431"/>
            <a:ext cx="5281246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BD" sz="2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500" dirty="0"/>
              <a:t>আন্তর্জাতিক সংগঠনগুলো চলে আসার পরও এরা কমিউনিটিতে মানুষের পাশে থাকে</a:t>
            </a:r>
            <a:endParaRPr lang="en-US" sz="2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500" dirty="0"/>
              <a:t>নেতৃত্ব উন্নয়ন এবং স্থানীয় সংগঠনগুলোর দ্বারাই সিদ্ধান্ত গ্রহণের কথা বলা</a:t>
            </a:r>
            <a:endParaRPr lang="en-US" sz="2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BD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500" dirty="0"/>
              <a:t>নারী</a:t>
            </a:r>
            <a:r>
              <a:rPr lang="en-BD" sz="2500" dirty="0"/>
              <a:t>, </a:t>
            </a:r>
            <a:r>
              <a:rPr lang="bn-IN" sz="2500" dirty="0"/>
              <a:t>নারী নেতৃত্বাধীন সংগঠন</a:t>
            </a:r>
            <a:r>
              <a:rPr lang="en-BD" sz="2500" dirty="0"/>
              <a:t>, </a:t>
            </a:r>
            <a:r>
              <a:rPr lang="bn-IN" sz="2500" dirty="0"/>
              <a:t>প্রতিবন্ধী এবং প্রতিবন্ধীদের সংগঠনগুলোকে অন্তর্ভূক্ত করার কথা বলে</a:t>
            </a:r>
            <a:endParaRPr lang="en-BD" sz="2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BD" sz="2500" dirty="0"/>
          </a:p>
        </p:txBody>
      </p:sp>
    </p:spTree>
    <p:extLst>
      <p:ext uri="{BB962C8B-B14F-4D97-AF65-F5344CB8AC3E}">
        <p14:creationId xmlns:p14="http://schemas.microsoft.com/office/powerpoint/2010/main" val="3582720529"/>
      </p:ext>
    </p:extLst>
  </p:cSld>
  <p:clrMapOvr>
    <a:masterClrMapping/>
  </p:clrMapOvr>
</p:sld>
</file>

<file path=ppt/theme/theme1.xml><?xml version="1.0" encoding="utf-8"?>
<a:theme xmlns:a="http://schemas.openxmlformats.org/drawingml/2006/main" name="Nym template">
  <a:themeElements>
    <a:clrScheme name="Custom 347">
      <a:dk1>
        <a:srgbClr val="266D78"/>
      </a:dk1>
      <a:lt1>
        <a:srgbClr val="FFFFFF"/>
      </a:lt1>
      <a:dk2>
        <a:srgbClr val="798688"/>
      </a:dk2>
      <a:lt2>
        <a:srgbClr val="EEEEEA"/>
      </a:lt2>
      <a:accent1>
        <a:srgbClr val="9ED155"/>
      </a:accent1>
      <a:accent2>
        <a:srgbClr val="DFE954"/>
      </a:accent2>
      <a:accent3>
        <a:srgbClr val="50B883"/>
      </a:accent3>
      <a:accent4>
        <a:srgbClr val="5FBBC5"/>
      </a:accent4>
      <a:accent5>
        <a:srgbClr val="27868B"/>
      </a:accent5>
      <a:accent6>
        <a:srgbClr val="266D78"/>
      </a:accent6>
      <a:hlink>
        <a:srgbClr val="50B883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571</Words>
  <Application>Microsoft Macintosh PowerPoint</Application>
  <PresentationFormat>On-screen Show (16:9)</PresentationFormat>
  <Paragraphs>91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Roboto Slab</vt:lpstr>
      <vt:lpstr>Arial</vt:lpstr>
      <vt:lpstr>Bernard MT Condensed</vt:lpstr>
      <vt:lpstr>Symbol</vt:lpstr>
      <vt:lpstr>Muli</vt:lpstr>
      <vt:lpstr>Nym template</vt:lpstr>
      <vt:lpstr>IASC guideline on Strengthening,  Participation and Representation and Leadership of Local and National Actors… </vt:lpstr>
      <vt:lpstr>PowerPoint Presentation</vt:lpstr>
      <vt:lpstr>PowerPoint Presentation</vt:lpstr>
      <vt:lpstr>Operational Policy and Advocacy Group, ToR </vt:lpstr>
      <vt:lpstr>PowerPoint Presentation</vt:lpstr>
      <vt:lpstr>Six Sections </vt:lpstr>
      <vt:lpstr>PowerPoint Presentation</vt:lpstr>
      <vt:lpstr>Key features of the guidelines </vt:lpstr>
      <vt:lpstr>Key features of the guidelines </vt:lpstr>
      <vt:lpstr>Key features of the guidelines </vt:lpstr>
      <vt:lpstr>Key features of the guidelines </vt:lpstr>
      <vt:lpstr>Key features of the guidelines </vt:lpstr>
      <vt:lpstr>Key features of the guidelines </vt:lpstr>
      <vt:lpstr>Key features of the guidelines </vt:lpstr>
      <vt:lpstr>Key features of the guidelines </vt:lpstr>
      <vt:lpstr>Key features of the guidelines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IASC guideline on Strengthening,  Participation and Representation and Leadership of Local and National Actors… </dc:title>
  <cp:lastModifiedBy>Jatiyo Kishani Shramik Samity</cp:lastModifiedBy>
  <cp:revision>17</cp:revision>
  <dcterms:modified xsi:type="dcterms:W3CDTF">2021-08-30T08:33:33Z</dcterms:modified>
</cp:coreProperties>
</file>